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3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4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5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6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7.xml" ContentType="application/vnd.openxmlformats-officedocument.theme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01" r:id="rId3"/>
    <p:sldMasterId id="2147483742" r:id="rId4"/>
    <p:sldMasterId id="2147483783" r:id="rId5"/>
    <p:sldMasterId id="2147483824" r:id="rId6"/>
    <p:sldMasterId id="2147483865" r:id="rId7"/>
    <p:sldMasterId id="2147483883" r:id="rId8"/>
  </p:sldMasterIdLst>
  <p:notesMasterIdLst>
    <p:notesMasterId r:id="rId21"/>
  </p:notesMasterIdLst>
  <p:sldIdLst>
    <p:sldId id="256" r:id="rId9"/>
    <p:sldId id="258" r:id="rId10"/>
    <p:sldId id="263" r:id="rId11"/>
    <p:sldId id="265" r:id="rId12"/>
    <p:sldId id="266" r:id="rId13"/>
    <p:sldId id="268" r:id="rId14"/>
    <p:sldId id="267" r:id="rId15"/>
    <p:sldId id="264" r:id="rId16"/>
    <p:sldId id="259" r:id="rId17"/>
    <p:sldId id="260" r:id="rId18"/>
    <p:sldId id="261" r:id="rId19"/>
    <p:sldId id="26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13" autoAdjust="0"/>
  </p:normalViewPr>
  <p:slideViewPr>
    <p:cSldViewPr snapToGrid="0">
      <p:cViewPr varScale="1">
        <p:scale>
          <a:sx n="73" d="100"/>
          <a:sy n="73" d="100"/>
        </p:scale>
        <p:origin x="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5F0AF-AC1E-4ED0-B0FF-D5FB5368B5DE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517B5-6B1C-4090-9FFF-0164CDF9D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307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3F456E-4B5F-483E-AAF0-0D6AA3A6C0AE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912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</a:t>
            </a:r>
            <a:r>
              <a:rPr lang="en-US" baseline="0" dirty="0" smtClean="0"/>
              <a:t> this slide there is a background placeholder. Click to the small icon on the center of the slide and choose an image from computer. </a:t>
            </a:r>
            <a:r>
              <a:rPr lang="en-US" dirty="0" smtClean="0"/>
              <a:t>When </a:t>
            </a:r>
            <a:r>
              <a:rPr lang="en-US" baseline="0" dirty="0" smtClean="0"/>
              <a:t>add an image, you must sent it to back with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to Back.</a:t>
            </a:r>
            <a:endParaRPr lang="bg-BG" b="0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12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74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79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24844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20483"/>
            <a:ext cx="12192000" cy="2838449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1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709862"/>
            <a:ext cx="12192000" cy="3158274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1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687360" y="2163534"/>
            <a:ext cx="4422647" cy="276921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86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3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6711772" y="1876518"/>
            <a:ext cx="4339462" cy="249108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9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109428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36576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60960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8"/>
          </p:nvPr>
        </p:nvSpPr>
        <p:spPr>
          <a:xfrm>
            <a:off x="85344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70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5029200" y="1260656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1545" y="2195658"/>
            <a:ext cx="12191997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972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1198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4"/>
          <p:cNvSpPr>
            <a:spLocks noGrp="1" noChangeAspect="1"/>
          </p:cNvSpPr>
          <p:nvPr>
            <p:ph type="pic" sz="quarter" idx="11"/>
          </p:nvPr>
        </p:nvSpPr>
        <p:spPr>
          <a:xfrm>
            <a:off x="4500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4"/>
          <p:cNvSpPr>
            <a:spLocks noGrp="1" noChangeAspect="1"/>
          </p:cNvSpPr>
          <p:nvPr>
            <p:ph type="pic" sz="quarter" idx="12"/>
          </p:nvPr>
        </p:nvSpPr>
        <p:spPr>
          <a:xfrm>
            <a:off x="7815264" y="1784351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0366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divi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2084388" y="2000250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279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97197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pport-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1255589" y="1692238"/>
            <a:ext cx="4030217" cy="39779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80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16"/>
          <p:cNvSpPr>
            <a:spLocks noGrp="1" noChangeAspect="1"/>
          </p:cNvSpPr>
          <p:nvPr userDrawn="1">
            <p:ph type="pic" sz="quarter" idx="13"/>
          </p:nvPr>
        </p:nvSpPr>
        <p:spPr>
          <a:xfrm>
            <a:off x="4303918" y="2557198"/>
            <a:ext cx="944871" cy="257218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 noChangeAspect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2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16468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401831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8732070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91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-de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38" name="Picture Placeholder 16"/>
          <p:cNvSpPr>
            <a:spLocks noGrp="1" noChangeAspect="1"/>
          </p:cNvSpPr>
          <p:nvPr>
            <p:ph type="pic" sz="quarter" idx="13"/>
          </p:nvPr>
        </p:nvSpPr>
        <p:spPr>
          <a:xfrm>
            <a:off x="7036984" y="2394392"/>
            <a:ext cx="1006768" cy="238505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 dirty="0"/>
          </a:p>
        </p:txBody>
      </p:sp>
      <p:sp>
        <p:nvSpPr>
          <p:cNvPr id="39" name="Picture Placeholder 16"/>
          <p:cNvSpPr>
            <a:spLocks noGrp="1" noChangeAspect="1"/>
          </p:cNvSpPr>
          <p:nvPr>
            <p:ph type="pic" sz="quarter" idx="14"/>
          </p:nvPr>
        </p:nvSpPr>
        <p:spPr>
          <a:xfrm>
            <a:off x="4047873" y="2393726"/>
            <a:ext cx="920404" cy="238505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5140484" y="2174790"/>
            <a:ext cx="1747046" cy="311454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4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eet_the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988484" y="1821007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656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_the_tea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1290292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3896747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6549859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9135071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4557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f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2" y="1981479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2438750" y="608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50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0" name="Picture Placeholder 2"/>
          <p:cNvSpPr>
            <a:spLocks noGrp="1" noChangeAspect="1"/>
          </p:cNvSpPr>
          <p:nvPr>
            <p:ph type="pic" sz="quarter" idx="20"/>
          </p:nvPr>
        </p:nvSpPr>
        <p:spPr>
          <a:xfrm>
            <a:off x="4871863" y="198087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21"/>
          </p:nvPr>
        </p:nvSpPr>
        <p:spPr>
          <a:xfrm>
            <a:off x="7299466" y="1216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299466" y="1982694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4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9742111" y="1982694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7678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f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49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321753" y="1982694"/>
            <a:ext cx="2539935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9892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09473"/>
            <a:ext cx="12192000" cy="3386667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4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6726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9530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8465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59487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11456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2797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47126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ftfolio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00563" y="1779589"/>
            <a:ext cx="3194049" cy="2266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7808913" y="1779589"/>
            <a:ext cx="3216275" cy="2266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1210109" y="1795468"/>
            <a:ext cx="3201554" cy="22510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5800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397693" y="3933267"/>
            <a:ext cx="2317410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3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/>
          </p:nvPr>
        </p:nvSpPr>
        <p:spPr>
          <a:xfrm>
            <a:off x="1421883" y="1647680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6113147" y="1647680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21883" y="3961488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6113147" y="3961488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8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9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682631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458653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906609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1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State C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95339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04299" y="1405566"/>
            <a:ext cx="2984501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601740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741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Objectiv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5954186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291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9530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091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State C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95339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04299" y="1405566"/>
            <a:ext cx="2984501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601740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087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59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20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82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dul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1704406"/>
            <a:ext cx="12192001" cy="402150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1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9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284558" y="2501224"/>
            <a:ext cx="3349748" cy="208515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64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5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1545" y="2195658"/>
            <a:ext cx="12192000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33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6"/>
          <p:cNvSpPr>
            <a:spLocks noGrp="1"/>
          </p:cNvSpPr>
          <p:nvPr userDrawn="1">
            <p:ph type="pic" sz="quarter" idx="13"/>
          </p:nvPr>
        </p:nvSpPr>
        <p:spPr>
          <a:xfrm>
            <a:off x="4303918" y="2557197"/>
            <a:ext cx="944871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62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pp Desig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733763" y="2716517"/>
            <a:ext cx="7408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303918" y="2716517"/>
            <a:ext cx="7837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645977" y="2485758"/>
            <a:ext cx="1512828" cy="274029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24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3_iPhones_v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03461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34346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520947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82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992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4956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397693" y="3933267"/>
            <a:ext cx="2317411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5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24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12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91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9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iss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4058337" cy="2635316"/>
          </a:xfrm>
        </p:spPr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116673" y="1993246"/>
            <a:ext cx="4059266" cy="2635316"/>
          </a:xfrm>
        </p:spPr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11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s">
    <p:bg>
      <p:bgPr>
        <a:solidFill>
          <a:srgbClr val="19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89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vs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998930" y="202899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18152" y="205127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2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269249" y="2328240"/>
            <a:ext cx="1669402" cy="297435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91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5982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32210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5982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32210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5546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232210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348438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5546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232210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348438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482768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649403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482768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649403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4" name="Picture Placeholder 13"/>
          <p:cNvSpPr>
            <a:spLocks noGrp="1" noChangeAspect="1"/>
          </p:cNvSpPr>
          <p:nvPr>
            <p:ph type="pic" sz="quarter" idx="32"/>
          </p:nvPr>
        </p:nvSpPr>
        <p:spPr>
          <a:xfrm>
            <a:off x="464504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7" name="Picture Placeholder 13"/>
          <p:cNvSpPr>
            <a:spLocks noGrp="1" noChangeAspect="1"/>
          </p:cNvSpPr>
          <p:nvPr>
            <p:ph type="pic" sz="quarter" idx="35"/>
          </p:nvPr>
        </p:nvSpPr>
        <p:spPr>
          <a:xfrm>
            <a:off x="464504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80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Servic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779434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622815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458039" y="4164702"/>
            <a:ext cx="2680334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55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813397" y="1961357"/>
            <a:ext cx="2681192" cy="360283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62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Tablet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979370" y="2813511"/>
            <a:ext cx="4179946" cy="31141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57946" y="2113523"/>
            <a:ext cx="2023339" cy="27193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9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084512" y="2115536"/>
            <a:ext cx="2020987" cy="270556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0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7940439" y="2115536"/>
            <a:ext cx="2024936" cy="2705568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32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218185" y="2054290"/>
            <a:ext cx="3340603" cy="1892739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2684333" y="3930189"/>
            <a:ext cx="458889" cy="818462"/>
          </a:xfrm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525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 smtClean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7080920" y="3356090"/>
            <a:ext cx="2127998" cy="13562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3321915" y="3279088"/>
            <a:ext cx="1127325" cy="1451271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61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57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laptop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093775" y="2489880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00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s_laptop2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48154" y="3102839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4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0389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56617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40389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56617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7218037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8384673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9546952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7218037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8384673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9546952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726843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89347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0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605575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726843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89347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3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605575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92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499716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294137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6890925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8446508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9899557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29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67427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92613" y="936448"/>
            <a:ext cx="3836072" cy="23917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512991" y="1121921"/>
            <a:ext cx="1570386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95316" y="1110581"/>
            <a:ext cx="1604415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3859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with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864160" y="1968041"/>
            <a:ext cx="5050818" cy="36095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8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8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_Picture_team-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1573819" y="2261400"/>
            <a:ext cx="1641346" cy="177511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9448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Iphon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2481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744844" y="1784818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320753" y="1784818"/>
            <a:ext cx="751282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651059" y="1553611"/>
            <a:ext cx="1524902" cy="2744087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23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-devic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-11544" y="-34642"/>
            <a:ext cx="12211914" cy="531172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168481" y="2327763"/>
            <a:ext cx="1895377" cy="335461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2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dul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1704406"/>
            <a:ext cx="12192001" cy="402150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03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5733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06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9530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7657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State C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95339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04299" y="1405566"/>
            <a:ext cx="2984501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601740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791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45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0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93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dul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1704406"/>
            <a:ext cx="12192001" cy="402150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90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5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284558" y="2501224"/>
            <a:ext cx="3349748" cy="208515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46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39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1545" y="2195658"/>
            <a:ext cx="12192000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6"/>
          <p:cNvSpPr>
            <a:spLocks noGrp="1"/>
          </p:cNvSpPr>
          <p:nvPr userDrawn="1">
            <p:ph type="pic" sz="quarter" idx="13"/>
          </p:nvPr>
        </p:nvSpPr>
        <p:spPr>
          <a:xfrm>
            <a:off x="4303918" y="2557197"/>
            <a:ext cx="944871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0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pp Desig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733763" y="2716517"/>
            <a:ext cx="7408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303918" y="2716517"/>
            <a:ext cx="7837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645977" y="2485758"/>
            <a:ext cx="1512828" cy="274029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51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3_iPhones_v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03461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34346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520947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26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0626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0117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397693" y="3933267"/>
            <a:ext cx="2317411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64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99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72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17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284558" y="2501224"/>
            <a:ext cx="3349748" cy="208515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6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iss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4058337" cy="2635316"/>
          </a:xfrm>
        </p:spPr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116673" y="1993246"/>
            <a:ext cx="4059266" cy="2635316"/>
          </a:xfrm>
        </p:spPr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s">
    <p:bg>
      <p:bgPr>
        <a:solidFill>
          <a:srgbClr val="19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05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vs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998930" y="202899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18152" y="205127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1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269249" y="2328240"/>
            <a:ext cx="1669402" cy="297435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7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5982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32210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5982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32210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5546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232210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348438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5546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232210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348438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482768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649403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482768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649403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4" name="Picture Placeholder 13"/>
          <p:cNvSpPr>
            <a:spLocks noGrp="1" noChangeAspect="1"/>
          </p:cNvSpPr>
          <p:nvPr>
            <p:ph type="pic" sz="quarter" idx="32"/>
          </p:nvPr>
        </p:nvSpPr>
        <p:spPr>
          <a:xfrm>
            <a:off x="464504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7" name="Picture Placeholder 13"/>
          <p:cNvSpPr>
            <a:spLocks noGrp="1" noChangeAspect="1"/>
          </p:cNvSpPr>
          <p:nvPr>
            <p:ph type="pic" sz="quarter" idx="35"/>
          </p:nvPr>
        </p:nvSpPr>
        <p:spPr>
          <a:xfrm>
            <a:off x="464504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Servic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779434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622815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458039" y="4164702"/>
            <a:ext cx="2680334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64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813397" y="1961357"/>
            <a:ext cx="2681192" cy="360283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18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Tablet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979370" y="2813511"/>
            <a:ext cx="4179946" cy="31141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57946" y="2113523"/>
            <a:ext cx="2023339" cy="27193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9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084512" y="2115536"/>
            <a:ext cx="2020987" cy="270556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0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7940439" y="2115536"/>
            <a:ext cx="2024936" cy="2705568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34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218185" y="2054290"/>
            <a:ext cx="3340603" cy="1892739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2684333" y="3930189"/>
            <a:ext cx="458889" cy="818462"/>
          </a:xfrm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525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 smtClean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7080920" y="3356090"/>
            <a:ext cx="2127998" cy="13562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3321915" y="3279088"/>
            <a:ext cx="1127325" cy="1451271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9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505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1545" y="2195658"/>
            <a:ext cx="12192000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0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laptop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093775" y="2489880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1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s_laptop2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48154" y="3102839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7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0389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56617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40389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56617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7218037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8384673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9546952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7218037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8384673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9546952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726843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89347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0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605575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726843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89347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3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605575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73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499716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294137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6890925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8446508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9899557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72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67427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92613" y="936448"/>
            <a:ext cx="3836072" cy="23917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512991" y="1121921"/>
            <a:ext cx="1570386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95316" y="1110581"/>
            <a:ext cx="1604415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17527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with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864160" y="1968041"/>
            <a:ext cx="5050818" cy="36095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7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_Picture_team-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1573819" y="2261400"/>
            <a:ext cx="1641346" cy="177511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8286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Iphon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2481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744844" y="1784818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320753" y="1784818"/>
            <a:ext cx="751282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651059" y="1553611"/>
            <a:ext cx="1524902" cy="2744087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451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-devic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-11544" y="-34642"/>
            <a:ext cx="12211914" cy="531172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168481" y="2327763"/>
            <a:ext cx="1895377" cy="335461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5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6"/>
          <p:cNvSpPr>
            <a:spLocks noGrp="1"/>
          </p:cNvSpPr>
          <p:nvPr userDrawn="1">
            <p:ph type="pic" sz="quarter" idx="13"/>
          </p:nvPr>
        </p:nvSpPr>
        <p:spPr>
          <a:xfrm>
            <a:off x="4303918" y="2557197"/>
            <a:ext cx="944871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4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5123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37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56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85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4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27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_Picture_team-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1573819" y="2261400"/>
            <a:ext cx="1641346" cy="177511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39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32837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_06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64496" y="2172280"/>
            <a:ext cx="1900261" cy="33642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59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book_Air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133219" y="2217406"/>
            <a:ext cx="3956709" cy="243907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72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pp Desig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733763" y="2716517"/>
            <a:ext cx="7408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303918" y="2716517"/>
            <a:ext cx="7837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645977" y="2485758"/>
            <a:ext cx="1512828" cy="274029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07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509177" y="1789726"/>
            <a:ext cx="2670196" cy="359932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83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_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203277" y="2174168"/>
            <a:ext cx="3791521" cy="281698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85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_macbook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946984" y="2196447"/>
            <a:ext cx="4254375" cy="2649409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c_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05605" y="1433821"/>
            <a:ext cx="2938031" cy="166939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366848" y="1437127"/>
            <a:ext cx="2938031" cy="166939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15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dividual of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6935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58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12500" y="1876778"/>
            <a:ext cx="914281" cy="9144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4311214" y="1876778"/>
            <a:ext cx="914281" cy="9144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6"/>
          <p:cNvSpPr>
            <a:spLocks noGrp="1" noChangeAspect="1"/>
          </p:cNvSpPr>
          <p:nvPr>
            <p:ph type="pic" sz="quarter" idx="12"/>
          </p:nvPr>
        </p:nvSpPr>
        <p:spPr>
          <a:xfrm>
            <a:off x="7499864" y="1876778"/>
            <a:ext cx="914281" cy="9144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175906"/>
      </p:ext>
    </p:extLst>
  </p:cSld>
  <p:clrMapOvr>
    <a:masterClrMapping/>
  </p:clrMapOvr>
  <p:transition spd="med" advClick="0" advTm="2000"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 Dri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587" y="1810374"/>
            <a:ext cx="12192000" cy="26749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49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149580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Drag / Drop / Send to Back</a:t>
            </a:r>
            <a:endParaRPr lang="en-US" dirty="0"/>
          </a:p>
        </p:txBody>
      </p:sp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34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4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710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3_iPhones_v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03461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34346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520947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7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31738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08759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47653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888863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01917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063766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7903096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270869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692438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974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6162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115678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709592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74772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68116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290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4844772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234363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1366525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227996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532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9578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037383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795238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040030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80432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166987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138824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256552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983975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9156713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9951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397693" y="3933267"/>
            <a:ext cx="2317411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42799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988586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652424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280105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46239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243028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023959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8557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55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3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99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901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iss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4058337" cy="2635316"/>
          </a:xfrm>
        </p:spPr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116673" y="1993246"/>
            <a:ext cx="4059266" cy="2635316"/>
          </a:xfrm>
        </p:spPr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60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s">
    <p:bg>
      <p:bgPr>
        <a:solidFill>
          <a:srgbClr val="19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47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vs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998930" y="202899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18152" y="205127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07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269249" y="2328240"/>
            <a:ext cx="1669402" cy="297435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63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5982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32210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5982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32210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5546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232210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348438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5546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232210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348438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482768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649403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482768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649403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4" name="Picture Placeholder 13"/>
          <p:cNvSpPr>
            <a:spLocks noGrp="1" noChangeAspect="1"/>
          </p:cNvSpPr>
          <p:nvPr>
            <p:ph type="pic" sz="quarter" idx="32"/>
          </p:nvPr>
        </p:nvSpPr>
        <p:spPr>
          <a:xfrm>
            <a:off x="464504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7" name="Picture Placeholder 13"/>
          <p:cNvSpPr>
            <a:spLocks noGrp="1" noChangeAspect="1"/>
          </p:cNvSpPr>
          <p:nvPr>
            <p:ph type="pic" sz="quarter" idx="35"/>
          </p:nvPr>
        </p:nvSpPr>
        <p:spPr>
          <a:xfrm>
            <a:off x="464504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93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Servic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779434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622815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458039" y="4164702"/>
            <a:ext cx="2680334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67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813397" y="1961357"/>
            <a:ext cx="2681192" cy="360283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3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Tablet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979370" y="2813511"/>
            <a:ext cx="4179946" cy="31141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61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57946" y="2113523"/>
            <a:ext cx="2023339" cy="27193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9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084512" y="2115536"/>
            <a:ext cx="2020987" cy="270556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0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7940439" y="2115536"/>
            <a:ext cx="2024936" cy="2705568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3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218185" y="2054290"/>
            <a:ext cx="3340603" cy="1892739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2684333" y="3930189"/>
            <a:ext cx="458889" cy="818462"/>
          </a:xfrm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525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 smtClean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7080920" y="3356090"/>
            <a:ext cx="2127998" cy="13562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3321915" y="3279088"/>
            <a:ext cx="1127325" cy="1451271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88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8305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laptop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093775" y="2489880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85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s_laptop2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48154" y="3102839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49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0389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56617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40389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56617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7218037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8384673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9546952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7218037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8384673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9546952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726843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89347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0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605575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726843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89347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3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605575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0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499716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294137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6890925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8446508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9899557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4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67427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92613" y="936448"/>
            <a:ext cx="3836072" cy="23917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512991" y="1121921"/>
            <a:ext cx="1570386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95316" y="1110581"/>
            <a:ext cx="1604415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8001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with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864160" y="1968041"/>
            <a:ext cx="5050818" cy="36095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8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_Picture_team-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1573819" y="2261400"/>
            <a:ext cx="1641346" cy="177511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029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Iphon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2481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744844" y="1784818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320753" y="1784818"/>
            <a:ext cx="751282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651059" y="1553611"/>
            <a:ext cx="1524902" cy="2744087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000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-devic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-11544" y="-34642"/>
            <a:ext cx="12211914" cy="531172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168481" y="2327763"/>
            <a:ext cx="1895377" cy="335461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50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2322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0219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8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479155" y="1978874"/>
            <a:ext cx="4557549" cy="415528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56974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7329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18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54262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097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482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0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833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20483"/>
            <a:ext cx="12192000" cy="2838449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84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1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709862"/>
            <a:ext cx="12192000" cy="3158274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8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687360" y="2163534"/>
            <a:ext cx="4422647" cy="276921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3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3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6711772" y="1876518"/>
            <a:ext cx="4339462" cy="249108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44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109428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36576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60960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8"/>
          </p:nvPr>
        </p:nvSpPr>
        <p:spPr>
          <a:xfrm>
            <a:off x="85344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1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5029200" y="1260656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1545" y="2195658"/>
            <a:ext cx="12191997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996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1198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4"/>
          <p:cNvSpPr>
            <a:spLocks noGrp="1" noChangeAspect="1"/>
          </p:cNvSpPr>
          <p:nvPr>
            <p:ph type="pic" sz="quarter" idx="11"/>
          </p:nvPr>
        </p:nvSpPr>
        <p:spPr>
          <a:xfrm>
            <a:off x="4500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4"/>
          <p:cNvSpPr>
            <a:spLocks noGrp="1" noChangeAspect="1"/>
          </p:cNvSpPr>
          <p:nvPr>
            <p:ph type="pic" sz="quarter" idx="12"/>
          </p:nvPr>
        </p:nvSpPr>
        <p:spPr>
          <a:xfrm>
            <a:off x="7815264" y="1784351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288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divi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2084388" y="2000250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7095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343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pport-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1255589" y="1692238"/>
            <a:ext cx="4030217" cy="39779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5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16"/>
          <p:cNvSpPr>
            <a:spLocks noGrp="1" noChangeAspect="1"/>
          </p:cNvSpPr>
          <p:nvPr userDrawn="1">
            <p:ph type="pic" sz="quarter" idx="13"/>
          </p:nvPr>
        </p:nvSpPr>
        <p:spPr>
          <a:xfrm>
            <a:off x="4303918" y="2557198"/>
            <a:ext cx="944871" cy="257218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 noChangeAspect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0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16468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401831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8732070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8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-de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38" name="Picture Placeholder 16"/>
          <p:cNvSpPr>
            <a:spLocks noGrp="1" noChangeAspect="1"/>
          </p:cNvSpPr>
          <p:nvPr>
            <p:ph type="pic" sz="quarter" idx="13"/>
          </p:nvPr>
        </p:nvSpPr>
        <p:spPr>
          <a:xfrm>
            <a:off x="7036984" y="2394392"/>
            <a:ext cx="1006768" cy="238505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 dirty="0"/>
          </a:p>
        </p:txBody>
      </p:sp>
      <p:sp>
        <p:nvSpPr>
          <p:cNvPr id="39" name="Picture Placeholder 16"/>
          <p:cNvSpPr>
            <a:spLocks noGrp="1" noChangeAspect="1"/>
          </p:cNvSpPr>
          <p:nvPr>
            <p:ph type="pic" sz="quarter" idx="14"/>
          </p:nvPr>
        </p:nvSpPr>
        <p:spPr>
          <a:xfrm>
            <a:off x="4047873" y="2393726"/>
            <a:ext cx="920404" cy="238505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5140484" y="2174790"/>
            <a:ext cx="1747046" cy="311454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0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eet_the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988484" y="1821007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781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_the_tea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1290292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3896747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6549859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9135071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4626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f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2" y="1981479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2438750" y="608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50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0" name="Picture Placeholder 2"/>
          <p:cNvSpPr>
            <a:spLocks noGrp="1" noChangeAspect="1"/>
          </p:cNvSpPr>
          <p:nvPr>
            <p:ph type="pic" sz="quarter" idx="20"/>
          </p:nvPr>
        </p:nvSpPr>
        <p:spPr>
          <a:xfrm>
            <a:off x="4871863" y="198087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21"/>
          </p:nvPr>
        </p:nvSpPr>
        <p:spPr>
          <a:xfrm>
            <a:off x="7299466" y="1216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299466" y="1982694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4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9742111" y="1982694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542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f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49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321753" y="1982694"/>
            <a:ext cx="2539935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5723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09473"/>
            <a:ext cx="12192000" cy="3386667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9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539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67059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5860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6316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42575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5476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ftfolio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00563" y="1779589"/>
            <a:ext cx="3194049" cy="2266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7808913" y="1779589"/>
            <a:ext cx="3216275" cy="2266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1210109" y="1795468"/>
            <a:ext cx="3201554" cy="22510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2419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397693" y="3933267"/>
            <a:ext cx="2317410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3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/>
          </p:nvPr>
        </p:nvSpPr>
        <p:spPr>
          <a:xfrm>
            <a:off x="1421883" y="1647680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6113147" y="1647680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21883" y="3961488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6113147" y="3961488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00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5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5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682631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458653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906609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59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5532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2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Objectiv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5954186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280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479155" y="1978874"/>
            <a:ext cx="4557549" cy="415528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24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401004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947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968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65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126917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16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2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26" Type="http://schemas.openxmlformats.org/officeDocument/2006/relationships/slideLayout" Target="../slideLayouts/slideLayout117.xml"/><Relationship Id="rId39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112.xml"/><Relationship Id="rId34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20.xml"/><Relationship Id="rId41" Type="http://schemas.openxmlformats.org/officeDocument/2006/relationships/theme" Target="../theme/theme4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115.xml"/><Relationship Id="rId32" Type="http://schemas.openxmlformats.org/officeDocument/2006/relationships/slideLayout" Target="../slideLayouts/slideLayout123.xml"/><Relationship Id="rId37" Type="http://schemas.openxmlformats.org/officeDocument/2006/relationships/slideLayout" Target="../slideLayouts/slideLayout128.xml"/><Relationship Id="rId40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14.xml"/><Relationship Id="rId28" Type="http://schemas.openxmlformats.org/officeDocument/2006/relationships/slideLayout" Target="../slideLayouts/slideLayout119.xml"/><Relationship Id="rId36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10.xml"/><Relationship Id="rId31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13.xml"/><Relationship Id="rId27" Type="http://schemas.openxmlformats.org/officeDocument/2006/relationships/slideLayout" Target="../slideLayouts/slideLayout118.xml"/><Relationship Id="rId30" Type="http://schemas.openxmlformats.org/officeDocument/2006/relationships/slideLayout" Target="../slideLayouts/slideLayout121.xml"/><Relationship Id="rId35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5" Type="http://schemas.openxmlformats.org/officeDocument/2006/relationships/slideLayout" Target="../slideLayouts/slideLayout116.xml"/><Relationship Id="rId33" Type="http://schemas.openxmlformats.org/officeDocument/2006/relationships/slideLayout" Target="../slideLayouts/slideLayout124.xml"/><Relationship Id="rId38" Type="http://schemas.openxmlformats.org/officeDocument/2006/relationships/slideLayout" Target="../slideLayouts/slideLayout12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26" Type="http://schemas.openxmlformats.org/officeDocument/2006/relationships/slideLayout" Target="../slideLayouts/slideLayout157.xml"/><Relationship Id="rId39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52.xml"/><Relationship Id="rId34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29" Type="http://schemas.openxmlformats.org/officeDocument/2006/relationships/slideLayout" Target="../slideLayouts/slideLayout160.xml"/><Relationship Id="rId41" Type="http://schemas.openxmlformats.org/officeDocument/2006/relationships/theme" Target="../theme/theme5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55.xml"/><Relationship Id="rId32" Type="http://schemas.openxmlformats.org/officeDocument/2006/relationships/slideLayout" Target="../slideLayouts/slideLayout163.xml"/><Relationship Id="rId37" Type="http://schemas.openxmlformats.org/officeDocument/2006/relationships/slideLayout" Target="../slideLayouts/slideLayout168.xml"/><Relationship Id="rId40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54.xml"/><Relationship Id="rId28" Type="http://schemas.openxmlformats.org/officeDocument/2006/relationships/slideLayout" Target="../slideLayouts/slideLayout159.xml"/><Relationship Id="rId36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31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Relationship Id="rId27" Type="http://schemas.openxmlformats.org/officeDocument/2006/relationships/slideLayout" Target="../slideLayouts/slideLayout158.xml"/><Relationship Id="rId30" Type="http://schemas.openxmlformats.org/officeDocument/2006/relationships/slideLayout" Target="../slideLayouts/slideLayout161.xml"/><Relationship Id="rId35" Type="http://schemas.openxmlformats.org/officeDocument/2006/relationships/slideLayout" Target="../slideLayouts/slideLayout166.xml"/><Relationship Id="rId8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5" Type="http://schemas.openxmlformats.org/officeDocument/2006/relationships/slideLayout" Target="../slideLayouts/slideLayout156.xml"/><Relationship Id="rId33" Type="http://schemas.openxmlformats.org/officeDocument/2006/relationships/slideLayout" Target="../slideLayouts/slideLayout164.xml"/><Relationship Id="rId38" Type="http://schemas.openxmlformats.org/officeDocument/2006/relationships/slideLayout" Target="../slideLayouts/slideLayout169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4.xml"/><Relationship Id="rId18" Type="http://schemas.openxmlformats.org/officeDocument/2006/relationships/slideLayout" Target="../slideLayouts/slideLayout189.xml"/><Relationship Id="rId26" Type="http://schemas.openxmlformats.org/officeDocument/2006/relationships/slideLayout" Target="../slideLayouts/slideLayout197.xml"/><Relationship Id="rId39" Type="http://schemas.openxmlformats.org/officeDocument/2006/relationships/slideLayout" Target="../slideLayouts/slideLayout210.xml"/><Relationship Id="rId21" Type="http://schemas.openxmlformats.org/officeDocument/2006/relationships/slideLayout" Target="../slideLayouts/slideLayout192.xml"/><Relationship Id="rId34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3.xml"/><Relationship Id="rId16" Type="http://schemas.openxmlformats.org/officeDocument/2006/relationships/slideLayout" Target="../slideLayouts/slideLayout187.xml"/><Relationship Id="rId20" Type="http://schemas.openxmlformats.org/officeDocument/2006/relationships/slideLayout" Target="../slideLayouts/slideLayout191.xml"/><Relationship Id="rId29" Type="http://schemas.openxmlformats.org/officeDocument/2006/relationships/slideLayout" Target="../slideLayouts/slideLayout200.xml"/><Relationship Id="rId41" Type="http://schemas.openxmlformats.org/officeDocument/2006/relationships/theme" Target="../theme/theme6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24" Type="http://schemas.openxmlformats.org/officeDocument/2006/relationships/slideLayout" Target="../slideLayouts/slideLayout195.xml"/><Relationship Id="rId32" Type="http://schemas.openxmlformats.org/officeDocument/2006/relationships/slideLayout" Target="../slideLayouts/slideLayout203.xml"/><Relationship Id="rId37" Type="http://schemas.openxmlformats.org/officeDocument/2006/relationships/slideLayout" Target="../slideLayouts/slideLayout208.xml"/><Relationship Id="rId40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176.xml"/><Relationship Id="rId15" Type="http://schemas.openxmlformats.org/officeDocument/2006/relationships/slideLayout" Target="../slideLayouts/slideLayout186.xml"/><Relationship Id="rId23" Type="http://schemas.openxmlformats.org/officeDocument/2006/relationships/slideLayout" Target="../slideLayouts/slideLayout194.xml"/><Relationship Id="rId28" Type="http://schemas.openxmlformats.org/officeDocument/2006/relationships/slideLayout" Target="../slideLayouts/slideLayout199.xml"/><Relationship Id="rId36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181.xml"/><Relationship Id="rId19" Type="http://schemas.openxmlformats.org/officeDocument/2006/relationships/slideLayout" Target="../slideLayouts/slideLayout190.xml"/><Relationship Id="rId31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14" Type="http://schemas.openxmlformats.org/officeDocument/2006/relationships/slideLayout" Target="../slideLayouts/slideLayout185.xml"/><Relationship Id="rId22" Type="http://schemas.openxmlformats.org/officeDocument/2006/relationships/slideLayout" Target="../slideLayouts/slideLayout193.xml"/><Relationship Id="rId27" Type="http://schemas.openxmlformats.org/officeDocument/2006/relationships/slideLayout" Target="../slideLayouts/slideLayout198.xml"/><Relationship Id="rId30" Type="http://schemas.openxmlformats.org/officeDocument/2006/relationships/slideLayout" Target="../slideLayouts/slideLayout201.xml"/><Relationship Id="rId35" Type="http://schemas.openxmlformats.org/officeDocument/2006/relationships/slideLayout" Target="../slideLayouts/slideLayout206.xml"/><Relationship Id="rId8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83.xml"/><Relationship Id="rId17" Type="http://schemas.openxmlformats.org/officeDocument/2006/relationships/slideLayout" Target="../slideLayouts/slideLayout188.xml"/><Relationship Id="rId25" Type="http://schemas.openxmlformats.org/officeDocument/2006/relationships/slideLayout" Target="../slideLayouts/slideLayout196.xml"/><Relationship Id="rId33" Type="http://schemas.openxmlformats.org/officeDocument/2006/relationships/slideLayout" Target="../slideLayouts/slideLayout204.xml"/><Relationship Id="rId38" Type="http://schemas.openxmlformats.org/officeDocument/2006/relationships/slideLayout" Target="../slideLayouts/slideLayout20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13" Type="http://schemas.openxmlformats.org/officeDocument/2006/relationships/slideLayout" Target="../slideLayouts/slideLayout224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slideLayout" Target="../slideLayouts/slideLayout223.xml"/><Relationship Id="rId17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13.xml"/><Relationship Id="rId16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5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Relationship Id="rId14" Type="http://schemas.openxmlformats.org/officeDocument/2006/relationships/slideLayout" Target="../slideLayouts/slideLayout225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1.xml"/><Relationship Id="rId18" Type="http://schemas.openxmlformats.org/officeDocument/2006/relationships/slideLayout" Target="../slideLayouts/slideLayout246.xml"/><Relationship Id="rId26" Type="http://schemas.openxmlformats.org/officeDocument/2006/relationships/slideLayout" Target="../slideLayouts/slideLayout254.xml"/><Relationship Id="rId39" Type="http://schemas.openxmlformats.org/officeDocument/2006/relationships/slideLayout" Target="../slideLayouts/slideLayout267.xml"/><Relationship Id="rId21" Type="http://schemas.openxmlformats.org/officeDocument/2006/relationships/slideLayout" Target="../slideLayouts/slideLayout249.xml"/><Relationship Id="rId34" Type="http://schemas.openxmlformats.org/officeDocument/2006/relationships/slideLayout" Target="../slideLayouts/slideLayout262.xml"/><Relationship Id="rId42" Type="http://schemas.openxmlformats.org/officeDocument/2006/relationships/image" Target="../media/image2.jpg"/><Relationship Id="rId7" Type="http://schemas.openxmlformats.org/officeDocument/2006/relationships/slideLayout" Target="../slideLayouts/slideLayout235.xml"/><Relationship Id="rId2" Type="http://schemas.openxmlformats.org/officeDocument/2006/relationships/slideLayout" Target="../slideLayouts/slideLayout230.xml"/><Relationship Id="rId16" Type="http://schemas.openxmlformats.org/officeDocument/2006/relationships/slideLayout" Target="../slideLayouts/slideLayout244.xml"/><Relationship Id="rId20" Type="http://schemas.openxmlformats.org/officeDocument/2006/relationships/slideLayout" Target="../slideLayouts/slideLayout248.xml"/><Relationship Id="rId29" Type="http://schemas.openxmlformats.org/officeDocument/2006/relationships/slideLayout" Target="../slideLayouts/slideLayout257.xml"/><Relationship Id="rId41" Type="http://schemas.openxmlformats.org/officeDocument/2006/relationships/image" Target="../media/image1.jpg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9.xml"/><Relationship Id="rId24" Type="http://schemas.openxmlformats.org/officeDocument/2006/relationships/slideLayout" Target="../slideLayouts/slideLayout252.xml"/><Relationship Id="rId32" Type="http://schemas.openxmlformats.org/officeDocument/2006/relationships/slideLayout" Target="../slideLayouts/slideLayout260.xml"/><Relationship Id="rId37" Type="http://schemas.openxmlformats.org/officeDocument/2006/relationships/slideLayout" Target="../slideLayouts/slideLayout265.xml"/><Relationship Id="rId40" Type="http://schemas.openxmlformats.org/officeDocument/2006/relationships/theme" Target="../theme/theme8.xml"/><Relationship Id="rId5" Type="http://schemas.openxmlformats.org/officeDocument/2006/relationships/slideLayout" Target="../slideLayouts/slideLayout233.xml"/><Relationship Id="rId15" Type="http://schemas.openxmlformats.org/officeDocument/2006/relationships/slideLayout" Target="../slideLayouts/slideLayout243.xml"/><Relationship Id="rId23" Type="http://schemas.openxmlformats.org/officeDocument/2006/relationships/slideLayout" Target="../slideLayouts/slideLayout251.xml"/><Relationship Id="rId28" Type="http://schemas.openxmlformats.org/officeDocument/2006/relationships/slideLayout" Target="../slideLayouts/slideLayout256.xml"/><Relationship Id="rId36" Type="http://schemas.openxmlformats.org/officeDocument/2006/relationships/slideLayout" Target="../slideLayouts/slideLayout264.xml"/><Relationship Id="rId10" Type="http://schemas.openxmlformats.org/officeDocument/2006/relationships/slideLayout" Target="../slideLayouts/slideLayout238.xml"/><Relationship Id="rId19" Type="http://schemas.openxmlformats.org/officeDocument/2006/relationships/slideLayout" Target="../slideLayouts/slideLayout247.xml"/><Relationship Id="rId31" Type="http://schemas.openxmlformats.org/officeDocument/2006/relationships/slideLayout" Target="../slideLayouts/slideLayout259.xml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42.xml"/><Relationship Id="rId22" Type="http://schemas.openxmlformats.org/officeDocument/2006/relationships/slideLayout" Target="../slideLayouts/slideLayout250.xml"/><Relationship Id="rId27" Type="http://schemas.openxmlformats.org/officeDocument/2006/relationships/slideLayout" Target="../slideLayouts/slideLayout255.xml"/><Relationship Id="rId30" Type="http://schemas.openxmlformats.org/officeDocument/2006/relationships/slideLayout" Target="../slideLayouts/slideLayout258.xml"/><Relationship Id="rId35" Type="http://schemas.openxmlformats.org/officeDocument/2006/relationships/slideLayout" Target="../slideLayouts/slideLayout263.xml"/><Relationship Id="rId8" Type="http://schemas.openxmlformats.org/officeDocument/2006/relationships/slideLayout" Target="../slideLayouts/slideLayout236.xml"/><Relationship Id="rId3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40.xml"/><Relationship Id="rId17" Type="http://schemas.openxmlformats.org/officeDocument/2006/relationships/slideLayout" Target="../slideLayouts/slideLayout245.xml"/><Relationship Id="rId25" Type="http://schemas.openxmlformats.org/officeDocument/2006/relationships/slideLayout" Target="../slideLayouts/slideLayout253.xml"/><Relationship Id="rId33" Type="http://schemas.openxmlformats.org/officeDocument/2006/relationships/slideLayout" Target="../slideLayouts/slideLayout261.xml"/><Relationship Id="rId38" Type="http://schemas.openxmlformats.org/officeDocument/2006/relationships/slideLayout" Target="../slideLayouts/slideLayout2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04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23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781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微软雅黑" panose="020B0503020204020204" pitchFamily="34" charset="-122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95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  <p:sldLayoutId id="2147483763" r:id="rId21"/>
    <p:sldLayoutId id="2147483764" r:id="rId22"/>
    <p:sldLayoutId id="2147483765" r:id="rId23"/>
    <p:sldLayoutId id="2147483766" r:id="rId24"/>
    <p:sldLayoutId id="2147483767" r:id="rId25"/>
    <p:sldLayoutId id="2147483768" r:id="rId26"/>
    <p:sldLayoutId id="2147483769" r:id="rId27"/>
    <p:sldLayoutId id="2147483770" r:id="rId28"/>
    <p:sldLayoutId id="2147483771" r:id="rId29"/>
    <p:sldLayoutId id="2147483772" r:id="rId30"/>
    <p:sldLayoutId id="2147483773" r:id="rId31"/>
    <p:sldLayoutId id="2147483774" r:id="rId32"/>
    <p:sldLayoutId id="2147483775" r:id="rId33"/>
    <p:sldLayoutId id="2147483776" r:id="rId34"/>
    <p:sldLayoutId id="2147483777" r:id="rId35"/>
    <p:sldLayoutId id="2147483778" r:id="rId36"/>
    <p:sldLayoutId id="2147483779" r:id="rId37"/>
    <p:sldLayoutId id="2147483780" r:id="rId38"/>
    <p:sldLayoutId id="2147483781" r:id="rId39"/>
    <p:sldLayoutId id="2147483782" r:id="rId40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微软雅黑" panose="020B0503020204020204" pitchFamily="34" charset="-122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52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4" r:id="rId31"/>
    <p:sldLayoutId id="2147483815" r:id="rId32"/>
    <p:sldLayoutId id="2147483816" r:id="rId33"/>
    <p:sldLayoutId id="2147483817" r:id="rId34"/>
    <p:sldLayoutId id="2147483818" r:id="rId35"/>
    <p:sldLayoutId id="2147483819" r:id="rId36"/>
    <p:sldLayoutId id="2147483820" r:id="rId37"/>
    <p:sldLayoutId id="2147483821" r:id="rId38"/>
    <p:sldLayoutId id="2147483822" r:id="rId39"/>
    <p:sldLayoutId id="2147483823" r:id="rId4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52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  <p:sldLayoutId id="2147483840" r:id="rId16"/>
    <p:sldLayoutId id="2147483841" r:id="rId17"/>
    <p:sldLayoutId id="2147483842" r:id="rId18"/>
    <p:sldLayoutId id="2147483843" r:id="rId19"/>
    <p:sldLayoutId id="2147483844" r:id="rId20"/>
    <p:sldLayoutId id="2147483845" r:id="rId21"/>
    <p:sldLayoutId id="2147483846" r:id="rId22"/>
    <p:sldLayoutId id="2147483847" r:id="rId23"/>
    <p:sldLayoutId id="2147483848" r:id="rId24"/>
    <p:sldLayoutId id="2147483849" r:id="rId25"/>
    <p:sldLayoutId id="2147483850" r:id="rId26"/>
    <p:sldLayoutId id="2147483851" r:id="rId27"/>
    <p:sldLayoutId id="2147483852" r:id="rId28"/>
    <p:sldLayoutId id="2147483853" r:id="rId29"/>
    <p:sldLayoutId id="2147483854" r:id="rId30"/>
    <p:sldLayoutId id="2147483855" r:id="rId31"/>
    <p:sldLayoutId id="2147483856" r:id="rId32"/>
    <p:sldLayoutId id="2147483857" r:id="rId33"/>
    <p:sldLayoutId id="2147483858" r:id="rId34"/>
    <p:sldLayoutId id="2147483859" r:id="rId35"/>
    <p:sldLayoutId id="2147483860" r:id="rId36"/>
    <p:sldLayoutId id="2147483861" r:id="rId37"/>
    <p:sldLayoutId id="2147483862" r:id="rId38"/>
    <p:sldLayoutId id="2147483863" r:id="rId39"/>
    <p:sldLayoutId id="2147483864" r:id="rId4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4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1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2" r:id="rId19"/>
    <p:sldLayoutId id="2147483903" r:id="rId20"/>
    <p:sldLayoutId id="2147483904" r:id="rId21"/>
    <p:sldLayoutId id="2147483905" r:id="rId22"/>
    <p:sldLayoutId id="2147483906" r:id="rId23"/>
    <p:sldLayoutId id="2147483907" r:id="rId24"/>
    <p:sldLayoutId id="2147483908" r:id="rId25"/>
    <p:sldLayoutId id="2147483909" r:id="rId26"/>
    <p:sldLayoutId id="2147483910" r:id="rId27"/>
    <p:sldLayoutId id="2147483911" r:id="rId28"/>
    <p:sldLayoutId id="2147483912" r:id="rId29"/>
    <p:sldLayoutId id="2147483913" r:id="rId30"/>
    <p:sldLayoutId id="2147483914" r:id="rId31"/>
    <p:sldLayoutId id="2147483915" r:id="rId32"/>
    <p:sldLayoutId id="2147483916" r:id="rId33"/>
    <p:sldLayoutId id="2147483917" r:id="rId34"/>
    <p:sldLayoutId id="2147483918" r:id="rId35"/>
    <p:sldLayoutId id="2147483919" r:id="rId36"/>
    <p:sldLayoutId id="2147483920" r:id="rId37"/>
    <p:sldLayoutId id="2147483921" r:id="rId38"/>
    <p:sldLayoutId id="2147483922" r:id="rId39"/>
  </p:sldLayoutIdLst>
  <p:hf sldNum="0" hdr="0" ftr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7"/>
          <p:cNvSpPr txBox="1"/>
          <p:nvPr/>
        </p:nvSpPr>
        <p:spPr>
          <a:xfrm>
            <a:off x="177800" y="164065"/>
            <a:ext cx="11518900" cy="707868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4000" b="1" dirty="0" smtClean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About Us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0"/>
          <a:stretch/>
        </p:blipFill>
        <p:spPr>
          <a:xfrm>
            <a:off x="12700" y="13447"/>
            <a:ext cx="12168000" cy="68311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700" y="1022551"/>
            <a:ext cx="12168000" cy="4984549"/>
          </a:xfrm>
          <a:prstGeom prst="rect">
            <a:avLst/>
          </a:prstGeom>
          <a:solidFill>
            <a:srgbClr val="19232E">
              <a:alpha val="7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" name="TextBox 18"/>
          <p:cNvSpPr txBox="1"/>
          <p:nvPr/>
        </p:nvSpPr>
        <p:spPr>
          <a:xfrm>
            <a:off x="-87014" y="1228106"/>
            <a:ext cx="12359700" cy="1631198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altLang="zh-CN" sz="50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Delay </a:t>
            </a:r>
            <a:r>
              <a:rPr lang="id-ID" sz="50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</a:t>
            </a:r>
            <a:r>
              <a:rPr lang="en-US" sz="5000" b="1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nalysis</a:t>
            </a:r>
            <a:r>
              <a:rPr lang="en-US" sz="50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of URLLC in 5G Based on Stochastic Network Calculus</a:t>
            </a:r>
            <a:endParaRPr lang="id-ID" sz="5000" b="1" dirty="0" smtClean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8" name="TextBox 47"/>
          <p:cNvSpPr txBox="1"/>
          <p:nvPr/>
        </p:nvSpPr>
        <p:spPr>
          <a:xfrm>
            <a:off x="4423098" y="4220957"/>
            <a:ext cx="3476301" cy="1477291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Shengcheng</a:t>
            </a:r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BISTU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20181204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0962" y="114300"/>
            <a:ext cx="2979737" cy="625464"/>
            <a:chOff x="5243435" y="503480"/>
            <a:chExt cx="3698767" cy="836626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435" y="503480"/>
              <a:ext cx="836626" cy="836626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1490" y="707645"/>
              <a:ext cx="3070712" cy="632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60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-Shape 49"/>
          <p:cNvSpPr/>
          <p:nvPr/>
        </p:nvSpPr>
        <p:spPr bwMode="auto">
          <a:xfrm rot="5400000" flipV="1">
            <a:off x="9907531" y="3028424"/>
            <a:ext cx="1111600" cy="1846868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L-Shape 46"/>
          <p:cNvSpPr/>
          <p:nvPr/>
        </p:nvSpPr>
        <p:spPr bwMode="auto">
          <a:xfrm rot="5400000" flipV="1">
            <a:off x="8064397" y="2095476"/>
            <a:ext cx="1111600" cy="1846868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Freeform 32"/>
          <p:cNvSpPr/>
          <p:nvPr/>
        </p:nvSpPr>
        <p:spPr bwMode="auto">
          <a:xfrm>
            <a:off x="1367967" y="4120399"/>
            <a:ext cx="952135" cy="30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60946" tIns="60946" rIns="60946" bIns="60946" spcCol="3385"/>
          <a:lstStyle/>
          <a:p>
            <a:pPr algn="ctr" defTabSz="71104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6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Cellular</a:t>
            </a:r>
          </a:p>
        </p:txBody>
      </p:sp>
      <p:sp>
        <p:nvSpPr>
          <p:cNvPr id="34" name="L-Shape 33"/>
          <p:cNvSpPr/>
          <p:nvPr/>
        </p:nvSpPr>
        <p:spPr bwMode="auto">
          <a:xfrm rot="5400000">
            <a:off x="1208718" y="3025789"/>
            <a:ext cx="1111601" cy="1846868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Freeform 16"/>
          <p:cNvSpPr>
            <a:spLocks noChangeArrowheads="1"/>
          </p:cNvSpPr>
          <p:nvPr/>
        </p:nvSpPr>
        <p:spPr bwMode="auto">
          <a:xfrm>
            <a:off x="1736449" y="3789790"/>
            <a:ext cx="257410" cy="404361"/>
          </a:xfrm>
          <a:custGeom>
            <a:avLst/>
            <a:gdLst>
              <a:gd name="T0" fmla="*/ 406 w 657"/>
              <a:gd name="T1" fmla="*/ 947 h 1032"/>
              <a:gd name="T2" fmla="*/ 333 w 657"/>
              <a:gd name="T3" fmla="*/ 1031 h 1032"/>
              <a:gd name="T4" fmla="*/ 250 w 657"/>
              <a:gd name="T5" fmla="*/ 947 h 1032"/>
              <a:gd name="T6" fmla="*/ 448 w 657"/>
              <a:gd name="T7" fmla="*/ 916 h 1032"/>
              <a:gd name="T8" fmla="*/ 198 w 657"/>
              <a:gd name="T9" fmla="*/ 833 h 1032"/>
              <a:gd name="T10" fmla="*/ 656 w 657"/>
              <a:gd name="T11" fmla="*/ 333 h 1032"/>
              <a:gd name="T12" fmla="*/ 562 w 657"/>
              <a:gd name="T13" fmla="*/ 562 h 1032"/>
              <a:gd name="T14" fmla="*/ 531 w 657"/>
              <a:gd name="T15" fmla="*/ 635 h 1032"/>
              <a:gd name="T16" fmla="*/ 500 w 657"/>
              <a:gd name="T17" fmla="*/ 708 h 1032"/>
              <a:gd name="T18" fmla="*/ 500 w 657"/>
              <a:gd name="T19" fmla="*/ 729 h 1032"/>
              <a:gd name="T20" fmla="*/ 166 w 657"/>
              <a:gd name="T21" fmla="*/ 791 h 1032"/>
              <a:gd name="T22" fmla="*/ 156 w 657"/>
              <a:gd name="T23" fmla="*/ 708 h 1032"/>
              <a:gd name="T24" fmla="*/ 135 w 657"/>
              <a:gd name="T25" fmla="*/ 635 h 1032"/>
              <a:gd name="T26" fmla="*/ 93 w 657"/>
              <a:gd name="T27" fmla="*/ 552 h 1032"/>
              <a:gd name="T28" fmla="*/ 0 w 657"/>
              <a:gd name="T29" fmla="*/ 333 h 1032"/>
              <a:gd name="T30" fmla="*/ 333 w 657"/>
              <a:gd name="T31" fmla="*/ 0 h 1032"/>
              <a:gd name="T32" fmla="*/ 656 w 657"/>
              <a:gd name="T33" fmla="*/ 333 h 1032"/>
              <a:gd name="T34" fmla="*/ 510 w 657"/>
              <a:gd name="T35" fmla="*/ 156 h 1032"/>
              <a:gd name="T36" fmla="*/ 156 w 657"/>
              <a:gd name="T37" fmla="*/ 156 h 1032"/>
              <a:gd name="T38" fmla="*/ 146 w 657"/>
              <a:gd name="T39" fmla="*/ 499 h 1032"/>
              <a:gd name="T40" fmla="*/ 166 w 657"/>
              <a:gd name="T41" fmla="*/ 541 h 1032"/>
              <a:gd name="T42" fmla="*/ 229 w 657"/>
              <a:gd name="T43" fmla="*/ 666 h 1032"/>
              <a:gd name="T44" fmla="*/ 427 w 657"/>
              <a:gd name="T45" fmla="*/ 718 h 1032"/>
              <a:gd name="T46" fmla="*/ 458 w 657"/>
              <a:gd name="T47" fmla="*/ 604 h 1032"/>
              <a:gd name="T48" fmla="*/ 510 w 657"/>
              <a:gd name="T49" fmla="*/ 520 h 1032"/>
              <a:gd name="T50" fmla="*/ 583 w 657"/>
              <a:gd name="T51" fmla="*/ 333 h 1032"/>
              <a:gd name="T52" fmla="*/ 354 w 657"/>
              <a:gd name="T53" fmla="*/ 354 h 1032"/>
              <a:gd name="T54" fmla="*/ 302 w 657"/>
              <a:gd name="T55" fmla="*/ 354 h 1032"/>
              <a:gd name="T56" fmla="*/ 239 w 657"/>
              <a:gd name="T57" fmla="*/ 354 h 1032"/>
              <a:gd name="T58" fmla="*/ 250 w 657"/>
              <a:gd name="T59" fmla="*/ 499 h 1032"/>
              <a:gd name="T60" fmla="*/ 302 w 657"/>
              <a:gd name="T61" fmla="*/ 499 h 1032"/>
              <a:gd name="T62" fmla="*/ 364 w 657"/>
              <a:gd name="T63" fmla="*/ 499 h 1032"/>
              <a:gd name="T64" fmla="*/ 416 w 657"/>
              <a:gd name="T65" fmla="*/ 499 h 1032"/>
              <a:gd name="T66" fmla="*/ 427 w 657"/>
              <a:gd name="T67" fmla="*/ 354 h 1032"/>
              <a:gd name="T68" fmla="*/ 385 w 657"/>
              <a:gd name="T69" fmla="*/ 416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ffectLst/>
          <a:extLst/>
        </p:spPr>
        <p:txBody>
          <a:bodyPr wrap="none" lIns="121893" tIns="60946" rIns="121893" bIns="60946" anchor="ctr"/>
          <a:lstStyle/>
          <a:p>
            <a:pPr defTabSz="914217">
              <a:defRPr/>
            </a:pPr>
            <a:endParaRPr lang="en-US" dirty="0">
              <a:solidFill>
                <a:srgbClr val="9BBB5C"/>
              </a:solidFill>
              <a:latin typeface="微软雅黑" panose="020B0503020204020204" pitchFamily="34" charset="-122"/>
              <a:ea typeface="SimSun" charset="0"/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 bwMode="auto">
          <a:xfrm>
            <a:off x="1120022" y="4328940"/>
            <a:ext cx="1435665" cy="5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3" tIns="60946" rIns="121893" bIns="60946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217">
              <a:spcBef>
                <a:spcPct val="20000"/>
              </a:spcBef>
            </a:pPr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adipiscing elit.</a:t>
            </a:r>
          </a:p>
        </p:txBody>
      </p:sp>
      <p:sp>
        <p:nvSpPr>
          <p:cNvPr id="37" name="L-Shape 36"/>
          <p:cNvSpPr/>
          <p:nvPr/>
        </p:nvSpPr>
        <p:spPr bwMode="auto">
          <a:xfrm rot="5400000">
            <a:off x="3052409" y="2095233"/>
            <a:ext cx="1111600" cy="1846868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Freeform 37"/>
          <p:cNvSpPr/>
          <p:nvPr/>
        </p:nvSpPr>
        <p:spPr bwMode="auto">
          <a:xfrm>
            <a:off x="3116198" y="3228772"/>
            <a:ext cx="1123359" cy="30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60946" tIns="60946" rIns="60946" bIns="60946" spcCol="3385"/>
          <a:lstStyle/>
          <a:p>
            <a:pPr algn="ctr" defTabSz="71104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6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Locations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2868255" y="3437313"/>
            <a:ext cx="1435665" cy="5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3" tIns="60946" rIns="121893" bIns="60946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217">
              <a:spcBef>
                <a:spcPct val="20000"/>
              </a:spcBef>
            </a:pPr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adipiscing elit.</a:t>
            </a:r>
          </a:p>
        </p:txBody>
      </p:sp>
      <p:sp>
        <p:nvSpPr>
          <p:cNvPr id="40" name="L-Shape 39"/>
          <p:cNvSpPr/>
          <p:nvPr/>
        </p:nvSpPr>
        <p:spPr bwMode="auto">
          <a:xfrm rot="5400000">
            <a:off x="4908377" y="1164577"/>
            <a:ext cx="1111600" cy="1846868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 bwMode="auto">
          <a:xfrm>
            <a:off x="4961116" y="2286253"/>
            <a:ext cx="952135" cy="30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60946" tIns="60946" rIns="60946" bIns="60946" spcCol="3385"/>
          <a:lstStyle/>
          <a:p>
            <a:pPr algn="ctr" defTabSz="71104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6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Wi-Fi</a:t>
            </a:r>
          </a:p>
        </p:txBody>
      </p:sp>
      <p:sp>
        <p:nvSpPr>
          <p:cNvPr id="42" name="Content Placeholder 2"/>
          <p:cNvSpPr txBox="1">
            <a:spLocks/>
          </p:cNvSpPr>
          <p:nvPr/>
        </p:nvSpPr>
        <p:spPr bwMode="auto">
          <a:xfrm>
            <a:off x="4713175" y="2494794"/>
            <a:ext cx="1435665" cy="5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3" tIns="60946" rIns="121893" bIns="60946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217">
              <a:spcBef>
                <a:spcPct val="20000"/>
              </a:spcBef>
            </a:pPr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adipiscing elit.</a:t>
            </a:r>
          </a:p>
        </p:txBody>
      </p:sp>
      <p:sp>
        <p:nvSpPr>
          <p:cNvPr id="43" name="L-Shape 42"/>
          <p:cNvSpPr/>
          <p:nvPr/>
        </p:nvSpPr>
        <p:spPr bwMode="auto">
          <a:xfrm rot="5400000" flipV="1">
            <a:off x="6351688" y="1294015"/>
            <a:ext cx="1109610" cy="1586005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Freeform 43"/>
          <p:cNvSpPr/>
          <p:nvPr/>
        </p:nvSpPr>
        <p:spPr bwMode="auto">
          <a:xfrm>
            <a:off x="6275472" y="2295489"/>
            <a:ext cx="952135" cy="30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60946" tIns="60946" rIns="60946" bIns="60946" spcCol="3385"/>
          <a:lstStyle/>
          <a:p>
            <a:pPr algn="ctr" defTabSz="71104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6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Satellite</a:t>
            </a:r>
          </a:p>
        </p:txBody>
      </p:sp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6027525" y="2504030"/>
            <a:ext cx="1435665" cy="5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3" tIns="60946" rIns="121893" bIns="60946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217">
              <a:spcBef>
                <a:spcPct val="20000"/>
              </a:spcBef>
            </a:pPr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adipiscing elit.</a:t>
            </a:r>
          </a:p>
        </p:txBody>
      </p:sp>
      <p:sp>
        <p:nvSpPr>
          <p:cNvPr id="48" name="Freeform 47"/>
          <p:cNvSpPr/>
          <p:nvPr/>
        </p:nvSpPr>
        <p:spPr bwMode="auto">
          <a:xfrm>
            <a:off x="8049066" y="3214263"/>
            <a:ext cx="952135" cy="30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60946" tIns="60946" rIns="60946" bIns="60946" spcCol="3385"/>
          <a:lstStyle/>
          <a:p>
            <a:pPr algn="ctr" defTabSz="71104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6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Mobile</a:t>
            </a:r>
          </a:p>
        </p:txBody>
      </p:sp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7801119" y="3422806"/>
            <a:ext cx="1435665" cy="5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3" tIns="60946" rIns="121893" bIns="60946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217">
              <a:spcBef>
                <a:spcPct val="20000"/>
              </a:spcBef>
            </a:pPr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adipiscing elit.</a:t>
            </a:r>
          </a:p>
        </p:txBody>
      </p:sp>
      <p:sp>
        <p:nvSpPr>
          <p:cNvPr id="51" name="Freeform 50"/>
          <p:cNvSpPr/>
          <p:nvPr/>
        </p:nvSpPr>
        <p:spPr bwMode="auto">
          <a:xfrm>
            <a:off x="9631620" y="4154269"/>
            <a:ext cx="1316291" cy="30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60946" tIns="60946" rIns="60946" bIns="60946" spcCol="3385"/>
          <a:lstStyle/>
          <a:p>
            <a:pPr algn="ctr" defTabSz="71104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6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Connection</a:t>
            </a:r>
          </a:p>
        </p:txBody>
      </p:sp>
      <p:sp>
        <p:nvSpPr>
          <p:cNvPr id="52" name="Content Placeholder 2"/>
          <p:cNvSpPr txBox="1">
            <a:spLocks/>
          </p:cNvSpPr>
          <p:nvPr/>
        </p:nvSpPr>
        <p:spPr bwMode="auto">
          <a:xfrm>
            <a:off x="9631620" y="4362810"/>
            <a:ext cx="1435665" cy="5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3" tIns="60946" rIns="121893" bIns="60946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217">
              <a:spcBef>
                <a:spcPct val="20000"/>
              </a:spcBef>
            </a:pPr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adipiscing elit.</a:t>
            </a:r>
          </a:p>
        </p:txBody>
      </p:sp>
      <p:grpSp>
        <p:nvGrpSpPr>
          <p:cNvPr id="53" name="Group 26"/>
          <p:cNvGrpSpPr>
            <a:grpSpLocks/>
          </p:cNvGrpSpPr>
          <p:nvPr/>
        </p:nvGrpSpPr>
        <p:grpSpPr bwMode="auto">
          <a:xfrm>
            <a:off x="3431189" y="2827180"/>
            <a:ext cx="312658" cy="455209"/>
            <a:chOff x="4294188" y="1712913"/>
            <a:chExt cx="285750" cy="415925"/>
          </a:xfrm>
          <a:solidFill>
            <a:schemeClr val="accent2"/>
          </a:solidFill>
        </p:grpSpPr>
        <p:sp>
          <p:nvSpPr>
            <p:cNvPr id="57" name="Freeform 166"/>
            <p:cNvSpPr>
              <a:spLocks noChangeArrowheads="1"/>
            </p:cNvSpPr>
            <p:nvPr/>
          </p:nvSpPr>
          <p:spPr bwMode="auto">
            <a:xfrm>
              <a:off x="4294188" y="1712913"/>
              <a:ext cx="285750" cy="415925"/>
            </a:xfrm>
            <a:custGeom>
              <a:avLst/>
              <a:gdLst>
                <a:gd name="T0" fmla="*/ 396 w 793"/>
                <a:gd name="T1" fmla="*/ 146 h 1157"/>
                <a:gd name="T2" fmla="*/ 553 w 793"/>
                <a:gd name="T3" fmla="*/ 209 h 1157"/>
                <a:gd name="T4" fmla="*/ 615 w 793"/>
                <a:gd name="T5" fmla="*/ 365 h 1157"/>
                <a:gd name="T6" fmla="*/ 553 w 793"/>
                <a:gd name="T7" fmla="*/ 511 h 1157"/>
                <a:gd name="T8" fmla="*/ 396 w 793"/>
                <a:gd name="T9" fmla="*/ 709 h 1157"/>
                <a:gd name="T10" fmla="*/ 240 w 793"/>
                <a:gd name="T11" fmla="*/ 511 h 1157"/>
                <a:gd name="T12" fmla="*/ 178 w 793"/>
                <a:gd name="T13" fmla="*/ 365 h 1157"/>
                <a:gd name="T14" fmla="*/ 240 w 793"/>
                <a:gd name="T15" fmla="*/ 209 h 1157"/>
                <a:gd name="T16" fmla="*/ 396 w 793"/>
                <a:gd name="T17" fmla="*/ 146 h 1157"/>
                <a:gd name="T18" fmla="*/ 396 w 793"/>
                <a:gd name="T19" fmla="*/ 0 h 1157"/>
                <a:gd name="T20" fmla="*/ 136 w 793"/>
                <a:gd name="T21" fmla="*/ 105 h 1157"/>
                <a:gd name="T22" fmla="*/ 136 w 793"/>
                <a:gd name="T23" fmla="*/ 615 h 1157"/>
                <a:gd name="T24" fmla="*/ 396 w 793"/>
                <a:gd name="T25" fmla="*/ 1156 h 1157"/>
                <a:gd name="T26" fmla="*/ 646 w 793"/>
                <a:gd name="T27" fmla="*/ 615 h 1157"/>
                <a:gd name="T28" fmla="*/ 646 w 793"/>
                <a:gd name="T29" fmla="*/ 105 h 1157"/>
                <a:gd name="T30" fmla="*/ 396 w 793"/>
                <a:gd name="T31" fmla="*/ 0 h 1157"/>
                <a:gd name="T32" fmla="*/ 396 w 793"/>
                <a:gd name="T33" fmla="*/ 146 h 1157"/>
                <a:gd name="T34" fmla="*/ 396 w 793"/>
                <a:gd name="T35" fmla="*/ 0 h 1157"/>
                <a:gd name="T36" fmla="*/ 396 w 793"/>
                <a:gd name="T37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3" h="1157">
                  <a:moveTo>
                    <a:pt x="396" y="146"/>
                  </a:moveTo>
                  <a:cubicBezTo>
                    <a:pt x="448" y="146"/>
                    <a:pt x="511" y="167"/>
                    <a:pt x="553" y="209"/>
                  </a:cubicBezTo>
                  <a:cubicBezTo>
                    <a:pt x="584" y="250"/>
                    <a:pt x="615" y="302"/>
                    <a:pt x="615" y="365"/>
                  </a:cubicBezTo>
                  <a:cubicBezTo>
                    <a:pt x="615" y="417"/>
                    <a:pt x="584" y="469"/>
                    <a:pt x="553" y="511"/>
                  </a:cubicBezTo>
                  <a:cubicBezTo>
                    <a:pt x="542" y="521"/>
                    <a:pt x="469" y="594"/>
                    <a:pt x="396" y="709"/>
                  </a:cubicBezTo>
                  <a:cubicBezTo>
                    <a:pt x="323" y="594"/>
                    <a:pt x="250" y="521"/>
                    <a:pt x="240" y="511"/>
                  </a:cubicBezTo>
                  <a:cubicBezTo>
                    <a:pt x="198" y="469"/>
                    <a:pt x="178" y="417"/>
                    <a:pt x="178" y="365"/>
                  </a:cubicBezTo>
                  <a:cubicBezTo>
                    <a:pt x="178" y="302"/>
                    <a:pt x="198" y="250"/>
                    <a:pt x="240" y="209"/>
                  </a:cubicBezTo>
                  <a:cubicBezTo>
                    <a:pt x="282" y="167"/>
                    <a:pt x="334" y="146"/>
                    <a:pt x="396" y="146"/>
                  </a:cubicBezTo>
                  <a:lnTo>
                    <a:pt x="396" y="0"/>
                  </a:lnTo>
                  <a:cubicBezTo>
                    <a:pt x="303" y="0"/>
                    <a:pt x="209" y="32"/>
                    <a:pt x="136" y="105"/>
                  </a:cubicBezTo>
                  <a:cubicBezTo>
                    <a:pt x="0" y="250"/>
                    <a:pt x="0" y="480"/>
                    <a:pt x="136" y="615"/>
                  </a:cubicBezTo>
                  <a:cubicBezTo>
                    <a:pt x="136" y="615"/>
                    <a:pt x="396" y="865"/>
                    <a:pt x="396" y="1156"/>
                  </a:cubicBezTo>
                  <a:cubicBezTo>
                    <a:pt x="396" y="865"/>
                    <a:pt x="646" y="615"/>
                    <a:pt x="646" y="615"/>
                  </a:cubicBezTo>
                  <a:cubicBezTo>
                    <a:pt x="792" y="480"/>
                    <a:pt x="792" y="250"/>
                    <a:pt x="646" y="105"/>
                  </a:cubicBezTo>
                  <a:cubicBezTo>
                    <a:pt x="584" y="32"/>
                    <a:pt x="490" y="0"/>
                    <a:pt x="396" y="0"/>
                  </a:cubicBezTo>
                  <a:lnTo>
                    <a:pt x="396" y="146"/>
                  </a:lnTo>
                  <a:close/>
                  <a:moveTo>
                    <a:pt x="396" y="0"/>
                  </a:moveTo>
                  <a:lnTo>
                    <a:pt x="396" y="0"/>
                  </a:lnTo>
                  <a:close/>
                </a:path>
              </a:pathLst>
            </a:custGeom>
            <a:grpFill/>
            <a:ln w="9525" cap="flat">
              <a:solidFill>
                <a:schemeClr val="accent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58" name="Freeform 167"/>
            <p:cNvSpPr>
              <a:spLocks noChangeArrowheads="1"/>
            </p:cNvSpPr>
            <p:nvPr/>
          </p:nvSpPr>
          <p:spPr bwMode="auto">
            <a:xfrm>
              <a:off x="4410075" y="1817688"/>
              <a:ext cx="52388" cy="52387"/>
            </a:xfrm>
            <a:custGeom>
              <a:avLst/>
              <a:gdLst>
                <a:gd name="T0" fmla="*/ 146 w 147"/>
                <a:gd name="T1" fmla="*/ 73 h 147"/>
                <a:gd name="T2" fmla="*/ 73 w 147"/>
                <a:gd name="T3" fmla="*/ 146 h 147"/>
                <a:gd name="T4" fmla="*/ 0 w 147"/>
                <a:gd name="T5" fmla="*/ 73 h 147"/>
                <a:gd name="T6" fmla="*/ 73 w 147"/>
                <a:gd name="T7" fmla="*/ 0 h 147"/>
                <a:gd name="T8" fmla="*/ 146 w 147"/>
                <a:gd name="T9" fmla="*/ 73 h 147"/>
                <a:gd name="T10" fmla="*/ 146 w 147"/>
                <a:gd name="T11" fmla="*/ 73 h 147"/>
                <a:gd name="T12" fmla="*/ 146 w 147"/>
                <a:gd name="T13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147">
                  <a:moveTo>
                    <a:pt x="146" y="73"/>
                  </a:moveTo>
                  <a:cubicBezTo>
                    <a:pt x="146" y="104"/>
                    <a:pt x="115" y="146"/>
                    <a:pt x="73" y="146"/>
                  </a:cubicBezTo>
                  <a:cubicBezTo>
                    <a:pt x="32" y="146"/>
                    <a:pt x="0" y="104"/>
                    <a:pt x="0" y="73"/>
                  </a:cubicBezTo>
                  <a:cubicBezTo>
                    <a:pt x="0" y="31"/>
                    <a:pt x="32" y="0"/>
                    <a:pt x="73" y="0"/>
                  </a:cubicBezTo>
                  <a:cubicBezTo>
                    <a:pt x="115" y="0"/>
                    <a:pt x="146" y="31"/>
                    <a:pt x="146" y="73"/>
                  </a:cubicBezTo>
                  <a:close/>
                  <a:moveTo>
                    <a:pt x="146" y="73"/>
                  </a:moveTo>
                  <a:lnTo>
                    <a:pt x="146" y="73"/>
                  </a:lnTo>
                  <a:close/>
                </a:path>
              </a:pathLst>
            </a:custGeom>
            <a:grpFill/>
            <a:ln w="9525" cap="flat">
              <a:solidFill>
                <a:schemeClr val="accent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</p:grpSp>
      <p:grpSp>
        <p:nvGrpSpPr>
          <p:cNvPr id="65" name="Group 323"/>
          <p:cNvGrpSpPr>
            <a:grpSpLocks/>
          </p:cNvGrpSpPr>
          <p:nvPr/>
        </p:nvGrpSpPr>
        <p:grpSpPr bwMode="auto">
          <a:xfrm>
            <a:off x="5269862" y="2049156"/>
            <a:ext cx="361293" cy="276253"/>
            <a:chOff x="5951538" y="2990850"/>
            <a:chExt cx="330200" cy="252413"/>
          </a:xfrm>
          <a:solidFill>
            <a:schemeClr val="accent3"/>
          </a:solidFill>
        </p:grpSpPr>
        <p:sp>
          <p:nvSpPr>
            <p:cNvPr id="72" name="Freeform 245"/>
            <p:cNvSpPr>
              <a:spLocks noChangeArrowheads="1"/>
            </p:cNvSpPr>
            <p:nvPr/>
          </p:nvSpPr>
          <p:spPr bwMode="auto">
            <a:xfrm>
              <a:off x="6042025" y="3122613"/>
              <a:ext cx="153988" cy="68262"/>
            </a:xfrm>
            <a:custGeom>
              <a:avLst/>
              <a:gdLst>
                <a:gd name="T0" fmla="*/ 364 w 428"/>
                <a:gd name="T1" fmla="*/ 177 h 189"/>
                <a:gd name="T2" fmla="*/ 323 w 428"/>
                <a:gd name="T3" fmla="*/ 167 h 189"/>
                <a:gd name="T4" fmla="*/ 208 w 428"/>
                <a:gd name="T5" fmla="*/ 115 h 189"/>
                <a:gd name="T6" fmla="*/ 104 w 428"/>
                <a:gd name="T7" fmla="*/ 167 h 189"/>
                <a:gd name="T8" fmla="*/ 20 w 428"/>
                <a:gd name="T9" fmla="*/ 167 h 189"/>
                <a:gd name="T10" fmla="*/ 20 w 428"/>
                <a:gd name="T11" fmla="*/ 84 h 189"/>
                <a:gd name="T12" fmla="*/ 208 w 428"/>
                <a:gd name="T13" fmla="*/ 0 h 189"/>
                <a:gd name="T14" fmla="*/ 406 w 428"/>
                <a:gd name="T15" fmla="*/ 84 h 189"/>
                <a:gd name="T16" fmla="*/ 395 w 428"/>
                <a:gd name="T17" fmla="*/ 167 h 189"/>
                <a:gd name="T18" fmla="*/ 364 w 428"/>
                <a:gd name="T19" fmla="*/ 177 h 189"/>
                <a:gd name="T20" fmla="*/ 364 w 428"/>
                <a:gd name="T21" fmla="*/ 177 h 189"/>
                <a:gd name="T22" fmla="*/ 364 w 428"/>
                <a:gd name="T23" fmla="*/ 17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8" h="189">
                  <a:moveTo>
                    <a:pt x="364" y="177"/>
                  </a:moveTo>
                  <a:cubicBezTo>
                    <a:pt x="343" y="177"/>
                    <a:pt x="333" y="177"/>
                    <a:pt x="323" y="167"/>
                  </a:cubicBezTo>
                  <a:cubicBezTo>
                    <a:pt x="291" y="135"/>
                    <a:pt x="250" y="115"/>
                    <a:pt x="208" y="115"/>
                  </a:cubicBezTo>
                  <a:cubicBezTo>
                    <a:pt x="166" y="115"/>
                    <a:pt x="125" y="135"/>
                    <a:pt x="104" y="167"/>
                  </a:cubicBezTo>
                  <a:cubicBezTo>
                    <a:pt x="83" y="188"/>
                    <a:pt x="41" y="188"/>
                    <a:pt x="20" y="167"/>
                  </a:cubicBezTo>
                  <a:cubicBezTo>
                    <a:pt x="0" y="146"/>
                    <a:pt x="0" y="115"/>
                    <a:pt x="20" y="84"/>
                  </a:cubicBezTo>
                  <a:cubicBezTo>
                    <a:pt x="62" y="32"/>
                    <a:pt x="135" y="0"/>
                    <a:pt x="208" y="0"/>
                  </a:cubicBezTo>
                  <a:cubicBezTo>
                    <a:pt x="281" y="0"/>
                    <a:pt x="354" y="32"/>
                    <a:pt x="406" y="84"/>
                  </a:cubicBezTo>
                  <a:cubicBezTo>
                    <a:pt x="427" y="115"/>
                    <a:pt x="416" y="146"/>
                    <a:pt x="395" y="167"/>
                  </a:cubicBezTo>
                  <a:cubicBezTo>
                    <a:pt x="385" y="177"/>
                    <a:pt x="375" y="177"/>
                    <a:pt x="364" y="177"/>
                  </a:cubicBezTo>
                  <a:close/>
                  <a:moveTo>
                    <a:pt x="364" y="177"/>
                  </a:moveTo>
                  <a:lnTo>
                    <a:pt x="364" y="177"/>
                  </a:lnTo>
                  <a:close/>
                </a:path>
              </a:pathLst>
            </a:custGeom>
            <a:grpFill/>
            <a:ln w="9525" cap="flat">
              <a:solidFill>
                <a:schemeClr val="accent3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79" name="Freeform 246"/>
            <p:cNvSpPr>
              <a:spLocks noChangeArrowheads="1"/>
            </p:cNvSpPr>
            <p:nvPr/>
          </p:nvSpPr>
          <p:spPr bwMode="auto">
            <a:xfrm>
              <a:off x="5997575" y="3055938"/>
              <a:ext cx="239713" cy="82550"/>
            </a:xfrm>
            <a:custGeom>
              <a:avLst/>
              <a:gdLst>
                <a:gd name="T0" fmla="*/ 604 w 667"/>
                <a:gd name="T1" fmla="*/ 229 h 230"/>
                <a:gd name="T2" fmla="*/ 573 w 667"/>
                <a:gd name="T3" fmla="*/ 208 h 230"/>
                <a:gd name="T4" fmla="*/ 333 w 667"/>
                <a:gd name="T5" fmla="*/ 114 h 230"/>
                <a:gd name="T6" fmla="*/ 104 w 667"/>
                <a:gd name="T7" fmla="*/ 208 h 230"/>
                <a:gd name="T8" fmla="*/ 20 w 667"/>
                <a:gd name="T9" fmla="*/ 208 h 230"/>
                <a:gd name="T10" fmla="*/ 20 w 667"/>
                <a:gd name="T11" fmla="*/ 135 h 230"/>
                <a:gd name="T12" fmla="*/ 333 w 667"/>
                <a:gd name="T13" fmla="*/ 0 h 230"/>
                <a:gd name="T14" fmla="*/ 645 w 667"/>
                <a:gd name="T15" fmla="*/ 135 h 230"/>
                <a:gd name="T16" fmla="*/ 645 w 667"/>
                <a:gd name="T17" fmla="*/ 208 h 230"/>
                <a:gd name="T18" fmla="*/ 604 w 667"/>
                <a:gd name="T19" fmla="*/ 229 h 230"/>
                <a:gd name="T20" fmla="*/ 604 w 667"/>
                <a:gd name="T21" fmla="*/ 229 h 230"/>
                <a:gd name="T22" fmla="*/ 604 w 667"/>
                <a:gd name="T23" fmla="*/ 22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7" h="230">
                  <a:moveTo>
                    <a:pt x="604" y="229"/>
                  </a:moveTo>
                  <a:cubicBezTo>
                    <a:pt x="593" y="229"/>
                    <a:pt x="583" y="219"/>
                    <a:pt x="573" y="208"/>
                  </a:cubicBezTo>
                  <a:cubicBezTo>
                    <a:pt x="510" y="146"/>
                    <a:pt x="427" y="114"/>
                    <a:pt x="333" y="114"/>
                  </a:cubicBezTo>
                  <a:cubicBezTo>
                    <a:pt x="250" y="114"/>
                    <a:pt x="166" y="146"/>
                    <a:pt x="104" y="208"/>
                  </a:cubicBezTo>
                  <a:cubicBezTo>
                    <a:pt x="73" y="229"/>
                    <a:pt x="41" y="229"/>
                    <a:pt x="20" y="208"/>
                  </a:cubicBezTo>
                  <a:cubicBezTo>
                    <a:pt x="0" y="187"/>
                    <a:pt x="0" y="156"/>
                    <a:pt x="20" y="135"/>
                  </a:cubicBezTo>
                  <a:cubicBezTo>
                    <a:pt x="104" y="52"/>
                    <a:pt x="218" y="0"/>
                    <a:pt x="333" y="0"/>
                  </a:cubicBezTo>
                  <a:cubicBezTo>
                    <a:pt x="448" y="0"/>
                    <a:pt x="562" y="52"/>
                    <a:pt x="645" y="135"/>
                  </a:cubicBezTo>
                  <a:cubicBezTo>
                    <a:pt x="666" y="156"/>
                    <a:pt x="666" y="187"/>
                    <a:pt x="645" y="208"/>
                  </a:cubicBezTo>
                  <a:cubicBezTo>
                    <a:pt x="635" y="219"/>
                    <a:pt x="625" y="229"/>
                    <a:pt x="604" y="229"/>
                  </a:cubicBezTo>
                  <a:close/>
                  <a:moveTo>
                    <a:pt x="604" y="229"/>
                  </a:moveTo>
                  <a:lnTo>
                    <a:pt x="604" y="229"/>
                  </a:lnTo>
                  <a:close/>
                </a:path>
              </a:pathLst>
            </a:custGeom>
            <a:grpFill/>
            <a:ln w="9525" cap="flat">
              <a:solidFill>
                <a:schemeClr val="accent3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86" name="Freeform 247"/>
            <p:cNvSpPr>
              <a:spLocks noChangeArrowheads="1"/>
            </p:cNvSpPr>
            <p:nvPr/>
          </p:nvSpPr>
          <p:spPr bwMode="auto">
            <a:xfrm>
              <a:off x="5951538" y="2990850"/>
              <a:ext cx="330200" cy="98425"/>
            </a:xfrm>
            <a:custGeom>
              <a:avLst/>
              <a:gdLst>
                <a:gd name="T0" fmla="*/ 854 w 917"/>
                <a:gd name="T1" fmla="*/ 271 h 272"/>
                <a:gd name="T2" fmla="*/ 823 w 917"/>
                <a:gd name="T3" fmla="*/ 250 h 272"/>
                <a:gd name="T4" fmla="*/ 458 w 917"/>
                <a:gd name="T5" fmla="*/ 104 h 272"/>
                <a:gd name="T6" fmla="*/ 104 w 917"/>
                <a:gd name="T7" fmla="*/ 250 h 272"/>
                <a:gd name="T8" fmla="*/ 20 w 917"/>
                <a:gd name="T9" fmla="*/ 250 h 272"/>
                <a:gd name="T10" fmla="*/ 20 w 917"/>
                <a:gd name="T11" fmla="*/ 166 h 272"/>
                <a:gd name="T12" fmla="*/ 458 w 917"/>
                <a:gd name="T13" fmla="*/ 0 h 272"/>
                <a:gd name="T14" fmla="*/ 895 w 917"/>
                <a:gd name="T15" fmla="*/ 166 h 272"/>
                <a:gd name="T16" fmla="*/ 895 w 917"/>
                <a:gd name="T17" fmla="*/ 250 h 272"/>
                <a:gd name="T18" fmla="*/ 854 w 917"/>
                <a:gd name="T19" fmla="*/ 271 h 272"/>
                <a:gd name="T20" fmla="*/ 854 w 917"/>
                <a:gd name="T21" fmla="*/ 271 h 272"/>
                <a:gd name="T22" fmla="*/ 854 w 917"/>
                <a:gd name="T23" fmla="*/ 27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7" h="272">
                  <a:moveTo>
                    <a:pt x="854" y="271"/>
                  </a:moveTo>
                  <a:cubicBezTo>
                    <a:pt x="843" y="271"/>
                    <a:pt x="833" y="260"/>
                    <a:pt x="823" y="250"/>
                  </a:cubicBezTo>
                  <a:cubicBezTo>
                    <a:pt x="718" y="156"/>
                    <a:pt x="593" y="104"/>
                    <a:pt x="458" y="104"/>
                  </a:cubicBezTo>
                  <a:cubicBezTo>
                    <a:pt x="323" y="104"/>
                    <a:pt x="198" y="156"/>
                    <a:pt x="104" y="250"/>
                  </a:cubicBezTo>
                  <a:cubicBezTo>
                    <a:pt x="83" y="271"/>
                    <a:pt x="41" y="271"/>
                    <a:pt x="20" y="250"/>
                  </a:cubicBezTo>
                  <a:cubicBezTo>
                    <a:pt x="0" y="229"/>
                    <a:pt x="0" y="187"/>
                    <a:pt x="20" y="166"/>
                  </a:cubicBezTo>
                  <a:cubicBezTo>
                    <a:pt x="145" y="62"/>
                    <a:pt x="291" y="0"/>
                    <a:pt x="458" y="0"/>
                  </a:cubicBezTo>
                  <a:cubicBezTo>
                    <a:pt x="625" y="0"/>
                    <a:pt x="781" y="62"/>
                    <a:pt x="895" y="166"/>
                  </a:cubicBezTo>
                  <a:cubicBezTo>
                    <a:pt x="916" y="187"/>
                    <a:pt x="916" y="229"/>
                    <a:pt x="895" y="250"/>
                  </a:cubicBezTo>
                  <a:cubicBezTo>
                    <a:pt x="885" y="260"/>
                    <a:pt x="875" y="271"/>
                    <a:pt x="854" y="271"/>
                  </a:cubicBezTo>
                  <a:close/>
                  <a:moveTo>
                    <a:pt x="854" y="271"/>
                  </a:moveTo>
                  <a:lnTo>
                    <a:pt x="854" y="271"/>
                  </a:lnTo>
                  <a:close/>
                </a:path>
              </a:pathLst>
            </a:custGeom>
            <a:grpFill/>
            <a:ln w="9525" cap="flat">
              <a:solidFill>
                <a:schemeClr val="accent3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88" name="Freeform 248"/>
            <p:cNvSpPr>
              <a:spLocks noChangeArrowheads="1"/>
            </p:cNvSpPr>
            <p:nvPr/>
          </p:nvSpPr>
          <p:spPr bwMode="auto">
            <a:xfrm>
              <a:off x="6094413" y="3194050"/>
              <a:ext cx="49212" cy="49213"/>
            </a:xfrm>
            <a:custGeom>
              <a:avLst/>
              <a:gdLst>
                <a:gd name="T0" fmla="*/ 136 w 137"/>
                <a:gd name="T1" fmla="*/ 62 h 136"/>
                <a:gd name="T2" fmla="*/ 63 w 137"/>
                <a:gd name="T3" fmla="*/ 135 h 136"/>
                <a:gd name="T4" fmla="*/ 0 w 137"/>
                <a:gd name="T5" fmla="*/ 62 h 136"/>
                <a:gd name="T6" fmla="*/ 63 w 137"/>
                <a:gd name="T7" fmla="*/ 0 h 136"/>
                <a:gd name="T8" fmla="*/ 136 w 137"/>
                <a:gd name="T9" fmla="*/ 62 h 136"/>
                <a:gd name="T10" fmla="*/ 136 w 137"/>
                <a:gd name="T11" fmla="*/ 62 h 136"/>
                <a:gd name="T12" fmla="*/ 136 w 137"/>
                <a:gd name="T13" fmla="*/ 6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36">
                  <a:moveTo>
                    <a:pt x="136" y="62"/>
                  </a:moveTo>
                  <a:cubicBezTo>
                    <a:pt x="136" y="104"/>
                    <a:pt x="105" y="135"/>
                    <a:pt x="63" y="135"/>
                  </a:cubicBezTo>
                  <a:cubicBezTo>
                    <a:pt x="32" y="135"/>
                    <a:pt x="0" y="104"/>
                    <a:pt x="0" y="62"/>
                  </a:cubicBezTo>
                  <a:cubicBezTo>
                    <a:pt x="0" y="31"/>
                    <a:pt x="32" y="0"/>
                    <a:pt x="63" y="0"/>
                  </a:cubicBezTo>
                  <a:cubicBezTo>
                    <a:pt x="105" y="0"/>
                    <a:pt x="136" y="31"/>
                    <a:pt x="136" y="62"/>
                  </a:cubicBezTo>
                  <a:close/>
                  <a:moveTo>
                    <a:pt x="136" y="62"/>
                  </a:moveTo>
                  <a:lnTo>
                    <a:pt x="136" y="62"/>
                  </a:lnTo>
                  <a:close/>
                </a:path>
              </a:pathLst>
            </a:custGeom>
            <a:grpFill/>
            <a:ln w="9525" cap="flat">
              <a:solidFill>
                <a:schemeClr val="accent3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637943" y="2004789"/>
            <a:ext cx="296890" cy="352647"/>
            <a:chOff x="2060819" y="1388284"/>
            <a:chExt cx="271040" cy="321860"/>
          </a:xfrm>
          <a:solidFill>
            <a:schemeClr val="accent4"/>
          </a:solidFill>
        </p:grpSpPr>
        <p:sp>
          <p:nvSpPr>
            <p:cNvPr id="90" name="Freeform 201"/>
            <p:cNvSpPr>
              <a:spLocks noChangeArrowheads="1"/>
            </p:cNvSpPr>
            <p:nvPr/>
          </p:nvSpPr>
          <p:spPr bwMode="auto">
            <a:xfrm>
              <a:off x="2060819" y="1388284"/>
              <a:ext cx="271040" cy="307527"/>
            </a:xfrm>
            <a:custGeom>
              <a:avLst/>
              <a:gdLst>
                <a:gd name="T0" fmla="*/ 718 w 917"/>
                <a:gd name="T1" fmla="*/ 583 h 1042"/>
                <a:gd name="T2" fmla="*/ 853 w 917"/>
                <a:gd name="T3" fmla="*/ 354 h 1042"/>
                <a:gd name="T4" fmla="*/ 885 w 917"/>
                <a:gd name="T5" fmla="*/ 270 h 1042"/>
                <a:gd name="T6" fmla="*/ 895 w 917"/>
                <a:gd name="T7" fmla="*/ 229 h 1042"/>
                <a:gd name="T8" fmla="*/ 895 w 917"/>
                <a:gd name="T9" fmla="*/ 208 h 1042"/>
                <a:gd name="T10" fmla="*/ 906 w 917"/>
                <a:gd name="T11" fmla="*/ 93 h 1042"/>
                <a:gd name="T12" fmla="*/ 906 w 917"/>
                <a:gd name="T13" fmla="*/ 41 h 1042"/>
                <a:gd name="T14" fmla="*/ 906 w 917"/>
                <a:gd name="T15" fmla="*/ 20 h 1042"/>
                <a:gd name="T16" fmla="*/ 906 w 917"/>
                <a:gd name="T17" fmla="*/ 10 h 1042"/>
                <a:gd name="T18" fmla="*/ 895 w 917"/>
                <a:gd name="T19" fmla="*/ 0 h 1042"/>
                <a:gd name="T20" fmla="*/ 885 w 917"/>
                <a:gd name="T21" fmla="*/ 0 h 1042"/>
                <a:gd name="T22" fmla="*/ 864 w 917"/>
                <a:gd name="T23" fmla="*/ 10 h 1042"/>
                <a:gd name="T24" fmla="*/ 812 w 917"/>
                <a:gd name="T25" fmla="*/ 20 h 1042"/>
                <a:gd name="T26" fmla="*/ 635 w 917"/>
                <a:gd name="T27" fmla="*/ 104 h 1042"/>
                <a:gd name="T28" fmla="*/ 395 w 917"/>
                <a:gd name="T29" fmla="*/ 333 h 1042"/>
                <a:gd name="T30" fmla="*/ 333 w 917"/>
                <a:gd name="T31" fmla="*/ 375 h 1042"/>
                <a:gd name="T32" fmla="*/ 10 w 917"/>
                <a:gd name="T33" fmla="*/ 583 h 1042"/>
                <a:gd name="T34" fmla="*/ 41 w 917"/>
                <a:gd name="T35" fmla="*/ 625 h 1042"/>
                <a:gd name="T36" fmla="*/ 531 w 917"/>
                <a:gd name="T37" fmla="*/ 999 h 1042"/>
                <a:gd name="T38" fmla="*/ 562 w 917"/>
                <a:gd name="T39" fmla="*/ 1020 h 1042"/>
                <a:gd name="T40" fmla="*/ 698 w 917"/>
                <a:gd name="T41" fmla="*/ 656 h 1042"/>
                <a:gd name="T42" fmla="*/ 718 w 917"/>
                <a:gd name="T43" fmla="*/ 583 h 1042"/>
                <a:gd name="T44" fmla="*/ 666 w 917"/>
                <a:gd name="T45" fmla="*/ 458 h 1042"/>
                <a:gd name="T46" fmla="*/ 562 w 917"/>
                <a:gd name="T47" fmla="*/ 468 h 1042"/>
                <a:gd name="T48" fmla="*/ 520 w 917"/>
                <a:gd name="T49" fmla="*/ 354 h 1042"/>
                <a:gd name="T50" fmla="*/ 531 w 917"/>
                <a:gd name="T51" fmla="*/ 333 h 1042"/>
                <a:gd name="T52" fmla="*/ 645 w 917"/>
                <a:gd name="T53" fmla="*/ 323 h 1042"/>
                <a:gd name="T54" fmla="*/ 677 w 917"/>
                <a:gd name="T55" fmla="*/ 437 h 1042"/>
                <a:gd name="T56" fmla="*/ 666 w 917"/>
                <a:gd name="T57" fmla="*/ 458 h 1042"/>
                <a:gd name="T58" fmla="*/ 666 w 917"/>
                <a:gd name="T59" fmla="*/ 458 h 1042"/>
                <a:gd name="T60" fmla="*/ 666 w 917"/>
                <a:gd name="T61" fmla="*/ 458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17" h="1042">
                  <a:moveTo>
                    <a:pt x="718" y="583"/>
                  </a:moveTo>
                  <a:cubicBezTo>
                    <a:pt x="781" y="500"/>
                    <a:pt x="823" y="427"/>
                    <a:pt x="853" y="354"/>
                  </a:cubicBezTo>
                  <a:cubicBezTo>
                    <a:pt x="864" y="333"/>
                    <a:pt x="874" y="302"/>
                    <a:pt x="885" y="270"/>
                  </a:cubicBezTo>
                  <a:cubicBezTo>
                    <a:pt x="885" y="260"/>
                    <a:pt x="885" y="250"/>
                    <a:pt x="895" y="229"/>
                  </a:cubicBezTo>
                  <a:cubicBezTo>
                    <a:pt x="895" y="218"/>
                    <a:pt x="895" y="218"/>
                    <a:pt x="895" y="208"/>
                  </a:cubicBezTo>
                  <a:cubicBezTo>
                    <a:pt x="906" y="166"/>
                    <a:pt x="906" y="125"/>
                    <a:pt x="906" y="93"/>
                  </a:cubicBezTo>
                  <a:cubicBezTo>
                    <a:pt x="906" y="73"/>
                    <a:pt x="906" y="52"/>
                    <a:pt x="906" y="41"/>
                  </a:cubicBezTo>
                  <a:cubicBezTo>
                    <a:pt x="906" y="31"/>
                    <a:pt x="916" y="31"/>
                    <a:pt x="906" y="20"/>
                  </a:cubicBezTo>
                  <a:lnTo>
                    <a:pt x="906" y="10"/>
                  </a:lnTo>
                  <a:cubicBezTo>
                    <a:pt x="916" y="0"/>
                    <a:pt x="906" y="0"/>
                    <a:pt x="895" y="0"/>
                  </a:cubicBezTo>
                  <a:lnTo>
                    <a:pt x="885" y="0"/>
                  </a:lnTo>
                  <a:cubicBezTo>
                    <a:pt x="874" y="0"/>
                    <a:pt x="874" y="10"/>
                    <a:pt x="864" y="10"/>
                  </a:cubicBezTo>
                  <a:cubicBezTo>
                    <a:pt x="864" y="20"/>
                    <a:pt x="843" y="20"/>
                    <a:pt x="812" y="20"/>
                  </a:cubicBezTo>
                  <a:cubicBezTo>
                    <a:pt x="770" y="31"/>
                    <a:pt x="708" y="52"/>
                    <a:pt x="635" y="104"/>
                  </a:cubicBezTo>
                  <a:cubicBezTo>
                    <a:pt x="510" y="177"/>
                    <a:pt x="437" y="281"/>
                    <a:pt x="395" y="333"/>
                  </a:cubicBezTo>
                  <a:cubicBezTo>
                    <a:pt x="385" y="354"/>
                    <a:pt x="354" y="375"/>
                    <a:pt x="333" y="375"/>
                  </a:cubicBezTo>
                  <a:cubicBezTo>
                    <a:pt x="125" y="364"/>
                    <a:pt x="41" y="510"/>
                    <a:pt x="10" y="583"/>
                  </a:cubicBezTo>
                  <a:cubicBezTo>
                    <a:pt x="0" y="604"/>
                    <a:pt x="10" y="625"/>
                    <a:pt x="41" y="625"/>
                  </a:cubicBezTo>
                  <a:cubicBezTo>
                    <a:pt x="489" y="614"/>
                    <a:pt x="531" y="885"/>
                    <a:pt x="531" y="999"/>
                  </a:cubicBezTo>
                  <a:cubicBezTo>
                    <a:pt x="520" y="1031"/>
                    <a:pt x="541" y="1041"/>
                    <a:pt x="562" y="1020"/>
                  </a:cubicBezTo>
                  <a:cubicBezTo>
                    <a:pt x="729" y="926"/>
                    <a:pt x="718" y="739"/>
                    <a:pt x="698" y="656"/>
                  </a:cubicBezTo>
                  <a:cubicBezTo>
                    <a:pt x="698" y="635"/>
                    <a:pt x="708" y="593"/>
                    <a:pt x="718" y="583"/>
                  </a:cubicBezTo>
                  <a:close/>
                  <a:moveTo>
                    <a:pt x="666" y="458"/>
                  </a:moveTo>
                  <a:cubicBezTo>
                    <a:pt x="645" y="489"/>
                    <a:pt x="593" y="489"/>
                    <a:pt x="562" y="468"/>
                  </a:cubicBezTo>
                  <a:cubicBezTo>
                    <a:pt x="510" y="448"/>
                    <a:pt x="500" y="395"/>
                    <a:pt x="520" y="354"/>
                  </a:cubicBezTo>
                  <a:cubicBezTo>
                    <a:pt x="531" y="343"/>
                    <a:pt x="531" y="343"/>
                    <a:pt x="531" y="333"/>
                  </a:cubicBezTo>
                  <a:cubicBezTo>
                    <a:pt x="562" y="302"/>
                    <a:pt x="604" y="302"/>
                    <a:pt x="645" y="323"/>
                  </a:cubicBezTo>
                  <a:cubicBezTo>
                    <a:pt x="687" y="343"/>
                    <a:pt x="708" y="395"/>
                    <a:pt x="677" y="437"/>
                  </a:cubicBezTo>
                  <a:cubicBezTo>
                    <a:pt x="677" y="448"/>
                    <a:pt x="677" y="448"/>
                    <a:pt x="666" y="458"/>
                  </a:cubicBezTo>
                  <a:close/>
                  <a:moveTo>
                    <a:pt x="666" y="458"/>
                  </a:moveTo>
                  <a:lnTo>
                    <a:pt x="666" y="458"/>
                  </a:lnTo>
                  <a:close/>
                </a:path>
              </a:pathLst>
            </a:custGeom>
            <a:grpFill/>
            <a:ln w="9525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91" name="Freeform 202"/>
            <p:cNvSpPr>
              <a:spLocks noChangeArrowheads="1"/>
            </p:cNvSpPr>
            <p:nvPr/>
          </p:nvSpPr>
          <p:spPr bwMode="auto">
            <a:xfrm>
              <a:off x="2131185" y="1637172"/>
              <a:ext cx="58639" cy="67760"/>
            </a:xfrm>
            <a:custGeom>
              <a:avLst/>
              <a:gdLst>
                <a:gd name="T0" fmla="*/ 42 w 199"/>
                <a:gd name="T1" fmla="*/ 219 h 230"/>
                <a:gd name="T2" fmla="*/ 188 w 199"/>
                <a:gd name="T3" fmla="*/ 31 h 230"/>
                <a:gd name="T4" fmla="*/ 156 w 199"/>
                <a:gd name="T5" fmla="*/ 10 h 230"/>
                <a:gd name="T6" fmla="*/ 11 w 199"/>
                <a:gd name="T7" fmla="*/ 198 h 230"/>
                <a:gd name="T8" fmla="*/ 42 w 199"/>
                <a:gd name="T9" fmla="*/ 219 h 230"/>
                <a:gd name="T10" fmla="*/ 42 w 199"/>
                <a:gd name="T11" fmla="*/ 219 h 230"/>
                <a:gd name="T12" fmla="*/ 42 w 199"/>
                <a:gd name="T13" fmla="*/ 21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230">
                  <a:moveTo>
                    <a:pt x="42" y="219"/>
                  </a:moveTo>
                  <a:cubicBezTo>
                    <a:pt x="115" y="177"/>
                    <a:pt x="167" y="83"/>
                    <a:pt x="188" y="31"/>
                  </a:cubicBezTo>
                  <a:cubicBezTo>
                    <a:pt x="198" y="10"/>
                    <a:pt x="177" y="0"/>
                    <a:pt x="156" y="10"/>
                  </a:cubicBezTo>
                  <a:cubicBezTo>
                    <a:pt x="73" y="63"/>
                    <a:pt x="31" y="146"/>
                    <a:pt x="11" y="198"/>
                  </a:cubicBezTo>
                  <a:cubicBezTo>
                    <a:pt x="0" y="219"/>
                    <a:pt x="21" y="229"/>
                    <a:pt x="42" y="219"/>
                  </a:cubicBezTo>
                  <a:close/>
                  <a:moveTo>
                    <a:pt x="42" y="219"/>
                  </a:moveTo>
                  <a:lnTo>
                    <a:pt x="42" y="219"/>
                  </a:lnTo>
                  <a:close/>
                </a:path>
              </a:pathLst>
            </a:custGeom>
            <a:grpFill/>
            <a:ln w="9525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92" name="Freeform 203"/>
            <p:cNvSpPr>
              <a:spLocks noChangeArrowheads="1"/>
            </p:cNvSpPr>
            <p:nvPr/>
          </p:nvSpPr>
          <p:spPr bwMode="auto">
            <a:xfrm>
              <a:off x="2084274" y="1615019"/>
              <a:ext cx="76882" cy="95125"/>
            </a:xfrm>
            <a:custGeom>
              <a:avLst/>
              <a:gdLst>
                <a:gd name="T0" fmla="*/ 31 w 261"/>
                <a:gd name="T1" fmla="*/ 313 h 324"/>
                <a:gd name="T2" fmla="*/ 250 w 261"/>
                <a:gd name="T3" fmla="*/ 31 h 324"/>
                <a:gd name="T4" fmla="*/ 219 w 261"/>
                <a:gd name="T5" fmla="*/ 11 h 324"/>
                <a:gd name="T6" fmla="*/ 10 w 261"/>
                <a:gd name="T7" fmla="*/ 292 h 324"/>
                <a:gd name="T8" fmla="*/ 31 w 261"/>
                <a:gd name="T9" fmla="*/ 313 h 324"/>
                <a:gd name="T10" fmla="*/ 31 w 261"/>
                <a:gd name="T11" fmla="*/ 313 h 324"/>
                <a:gd name="T12" fmla="*/ 31 w 261"/>
                <a:gd name="T13" fmla="*/ 313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324">
                  <a:moveTo>
                    <a:pt x="31" y="313"/>
                  </a:moveTo>
                  <a:cubicBezTo>
                    <a:pt x="156" y="240"/>
                    <a:pt x="219" y="104"/>
                    <a:pt x="250" y="31"/>
                  </a:cubicBezTo>
                  <a:cubicBezTo>
                    <a:pt x="260" y="11"/>
                    <a:pt x="240" y="0"/>
                    <a:pt x="219" y="11"/>
                  </a:cubicBezTo>
                  <a:cubicBezTo>
                    <a:pt x="94" y="83"/>
                    <a:pt x="31" y="219"/>
                    <a:pt x="10" y="292"/>
                  </a:cubicBezTo>
                  <a:cubicBezTo>
                    <a:pt x="0" y="313"/>
                    <a:pt x="10" y="323"/>
                    <a:pt x="31" y="313"/>
                  </a:cubicBezTo>
                  <a:close/>
                  <a:moveTo>
                    <a:pt x="31" y="313"/>
                  </a:moveTo>
                  <a:lnTo>
                    <a:pt x="31" y="313"/>
                  </a:lnTo>
                  <a:close/>
                </a:path>
              </a:pathLst>
            </a:custGeom>
            <a:grpFill/>
            <a:ln w="9525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93" name="Freeform 204"/>
            <p:cNvSpPr>
              <a:spLocks noChangeArrowheads="1"/>
            </p:cNvSpPr>
            <p:nvPr/>
          </p:nvSpPr>
          <p:spPr bwMode="auto">
            <a:xfrm>
              <a:off x="2075153" y="1591564"/>
              <a:ext cx="58638" cy="70366"/>
            </a:xfrm>
            <a:custGeom>
              <a:avLst/>
              <a:gdLst>
                <a:gd name="T0" fmla="*/ 41 w 199"/>
                <a:gd name="T1" fmla="*/ 229 h 240"/>
                <a:gd name="T2" fmla="*/ 187 w 199"/>
                <a:gd name="T3" fmla="*/ 42 h 240"/>
                <a:gd name="T4" fmla="*/ 156 w 199"/>
                <a:gd name="T5" fmla="*/ 21 h 240"/>
                <a:gd name="T6" fmla="*/ 10 w 199"/>
                <a:gd name="T7" fmla="*/ 208 h 240"/>
                <a:gd name="T8" fmla="*/ 41 w 199"/>
                <a:gd name="T9" fmla="*/ 229 h 240"/>
                <a:gd name="T10" fmla="*/ 41 w 199"/>
                <a:gd name="T11" fmla="*/ 229 h 240"/>
                <a:gd name="T12" fmla="*/ 41 w 199"/>
                <a:gd name="T13" fmla="*/ 22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240">
                  <a:moveTo>
                    <a:pt x="41" y="229"/>
                  </a:moveTo>
                  <a:cubicBezTo>
                    <a:pt x="114" y="177"/>
                    <a:pt x="166" y="94"/>
                    <a:pt x="187" y="42"/>
                  </a:cubicBezTo>
                  <a:cubicBezTo>
                    <a:pt x="198" y="21"/>
                    <a:pt x="177" y="0"/>
                    <a:pt x="156" y="21"/>
                  </a:cubicBezTo>
                  <a:cubicBezTo>
                    <a:pt x="73" y="73"/>
                    <a:pt x="31" y="156"/>
                    <a:pt x="10" y="208"/>
                  </a:cubicBezTo>
                  <a:cubicBezTo>
                    <a:pt x="0" y="229"/>
                    <a:pt x="10" y="239"/>
                    <a:pt x="41" y="229"/>
                  </a:cubicBezTo>
                  <a:close/>
                  <a:moveTo>
                    <a:pt x="41" y="229"/>
                  </a:moveTo>
                  <a:lnTo>
                    <a:pt x="41" y="229"/>
                  </a:lnTo>
                  <a:close/>
                </a:path>
              </a:pathLst>
            </a:custGeom>
            <a:grpFill/>
            <a:ln w="9525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</p:grpSp>
      <p:grpSp>
        <p:nvGrpSpPr>
          <p:cNvPr id="94" name="Group 18"/>
          <p:cNvGrpSpPr>
            <a:grpSpLocks/>
          </p:cNvGrpSpPr>
          <p:nvPr/>
        </p:nvGrpSpPr>
        <p:grpSpPr bwMode="auto">
          <a:xfrm>
            <a:off x="8339017" y="2875562"/>
            <a:ext cx="333338" cy="374920"/>
            <a:chOff x="2366963" y="1247775"/>
            <a:chExt cx="357187" cy="401638"/>
          </a:xfrm>
          <a:solidFill>
            <a:schemeClr val="accent5"/>
          </a:solidFill>
        </p:grpSpPr>
        <p:sp>
          <p:nvSpPr>
            <p:cNvPr id="95" name="Freeform 84"/>
            <p:cNvSpPr>
              <a:spLocks noChangeArrowheads="1"/>
            </p:cNvSpPr>
            <p:nvPr/>
          </p:nvSpPr>
          <p:spPr bwMode="auto">
            <a:xfrm>
              <a:off x="2366963" y="1247775"/>
              <a:ext cx="165100" cy="288925"/>
            </a:xfrm>
            <a:custGeom>
              <a:avLst/>
              <a:gdLst>
                <a:gd name="T0" fmla="*/ 459 w 460"/>
                <a:gd name="T1" fmla="*/ 740 h 803"/>
                <a:gd name="T2" fmla="*/ 459 w 460"/>
                <a:gd name="T3" fmla="*/ 52 h 803"/>
                <a:gd name="T4" fmla="*/ 407 w 460"/>
                <a:gd name="T5" fmla="*/ 0 h 803"/>
                <a:gd name="T6" fmla="*/ 63 w 460"/>
                <a:gd name="T7" fmla="*/ 0 h 803"/>
                <a:gd name="T8" fmla="*/ 0 w 460"/>
                <a:gd name="T9" fmla="*/ 52 h 803"/>
                <a:gd name="T10" fmla="*/ 0 w 460"/>
                <a:gd name="T11" fmla="*/ 740 h 803"/>
                <a:gd name="T12" fmla="*/ 63 w 460"/>
                <a:gd name="T13" fmla="*/ 802 h 803"/>
                <a:gd name="T14" fmla="*/ 407 w 460"/>
                <a:gd name="T15" fmla="*/ 802 h 803"/>
                <a:gd name="T16" fmla="*/ 459 w 460"/>
                <a:gd name="T17" fmla="*/ 740 h 803"/>
                <a:gd name="T18" fmla="*/ 365 w 460"/>
                <a:gd name="T19" fmla="*/ 31 h 803"/>
                <a:gd name="T20" fmla="*/ 375 w 460"/>
                <a:gd name="T21" fmla="*/ 52 h 803"/>
                <a:gd name="T22" fmla="*/ 365 w 460"/>
                <a:gd name="T23" fmla="*/ 63 h 803"/>
                <a:gd name="T24" fmla="*/ 354 w 460"/>
                <a:gd name="T25" fmla="*/ 52 h 803"/>
                <a:gd name="T26" fmla="*/ 365 w 460"/>
                <a:gd name="T27" fmla="*/ 31 h 803"/>
                <a:gd name="T28" fmla="*/ 157 w 460"/>
                <a:gd name="T29" fmla="*/ 42 h 803"/>
                <a:gd name="T30" fmla="*/ 313 w 460"/>
                <a:gd name="T31" fmla="*/ 42 h 803"/>
                <a:gd name="T32" fmla="*/ 313 w 460"/>
                <a:gd name="T33" fmla="*/ 52 h 803"/>
                <a:gd name="T34" fmla="*/ 157 w 460"/>
                <a:gd name="T35" fmla="*/ 52 h 803"/>
                <a:gd name="T36" fmla="*/ 157 w 460"/>
                <a:gd name="T37" fmla="*/ 42 h 803"/>
                <a:gd name="T38" fmla="*/ 52 w 460"/>
                <a:gd name="T39" fmla="*/ 615 h 803"/>
                <a:gd name="T40" fmla="*/ 52 w 460"/>
                <a:gd name="T41" fmla="*/ 94 h 803"/>
                <a:gd name="T42" fmla="*/ 417 w 460"/>
                <a:gd name="T43" fmla="*/ 94 h 803"/>
                <a:gd name="T44" fmla="*/ 417 w 460"/>
                <a:gd name="T45" fmla="*/ 615 h 803"/>
                <a:gd name="T46" fmla="*/ 52 w 460"/>
                <a:gd name="T47" fmla="*/ 615 h 803"/>
                <a:gd name="T48" fmla="*/ 229 w 460"/>
                <a:gd name="T49" fmla="*/ 750 h 803"/>
                <a:gd name="T50" fmla="*/ 198 w 460"/>
                <a:gd name="T51" fmla="*/ 708 h 803"/>
                <a:gd name="T52" fmla="*/ 229 w 460"/>
                <a:gd name="T53" fmla="*/ 667 h 803"/>
                <a:gd name="T54" fmla="*/ 271 w 460"/>
                <a:gd name="T55" fmla="*/ 708 h 803"/>
                <a:gd name="T56" fmla="*/ 229 w 460"/>
                <a:gd name="T57" fmla="*/ 750 h 803"/>
                <a:gd name="T58" fmla="*/ 229 w 460"/>
                <a:gd name="T59" fmla="*/ 750 h 803"/>
                <a:gd name="T60" fmla="*/ 229 w 460"/>
                <a:gd name="T61" fmla="*/ 750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0" h="803">
                  <a:moveTo>
                    <a:pt x="459" y="740"/>
                  </a:moveTo>
                  <a:cubicBezTo>
                    <a:pt x="459" y="52"/>
                    <a:pt x="459" y="52"/>
                    <a:pt x="459" y="52"/>
                  </a:cubicBezTo>
                  <a:cubicBezTo>
                    <a:pt x="459" y="21"/>
                    <a:pt x="438" y="0"/>
                    <a:pt x="40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32" y="0"/>
                    <a:pt x="0" y="21"/>
                    <a:pt x="0" y="52"/>
                  </a:cubicBezTo>
                  <a:cubicBezTo>
                    <a:pt x="0" y="740"/>
                    <a:pt x="0" y="740"/>
                    <a:pt x="0" y="740"/>
                  </a:cubicBezTo>
                  <a:cubicBezTo>
                    <a:pt x="0" y="781"/>
                    <a:pt x="32" y="802"/>
                    <a:pt x="63" y="802"/>
                  </a:cubicBezTo>
                  <a:cubicBezTo>
                    <a:pt x="407" y="802"/>
                    <a:pt x="407" y="802"/>
                    <a:pt x="407" y="802"/>
                  </a:cubicBezTo>
                  <a:cubicBezTo>
                    <a:pt x="438" y="802"/>
                    <a:pt x="459" y="781"/>
                    <a:pt x="459" y="740"/>
                  </a:cubicBezTo>
                  <a:close/>
                  <a:moveTo>
                    <a:pt x="365" y="31"/>
                  </a:moveTo>
                  <a:cubicBezTo>
                    <a:pt x="375" y="31"/>
                    <a:pt x="375" y="42"/>
                    <a:pt x="375" y="52"/>
                  </a:cubicBezTo>
                  <a:cubicBezTo>
                    <a:pt x="375" y="63"/>
                    <a:pt x="375" y="63"/>
                    <a:pt x="365" y="63"/>
                  </a:cubicBezTo>
                  <a:cubicBezTo>
                    <a:pt x="354" y="63"/>
                    <a:pt x="354" y="63"/>
                    <a:pt x="354" y="52"/>
                  </a:cubicBezTo>
                  <a:cubicBezTo>
                    <a:pt x="354" y="42"/>
                    <a:pt x="354" y="31"/>
                    <a:pt x="365" y="31"/>
                  </a:cubicBezTo>
                  <a:close/>
                  <a:moveTo>
                    <a:pt x="157" y="42"/>
                  </a:moveTo>
                  <a:cubicBezTo>
                    <a:pt x="313" y="42"/>
                    <a:pt x="313" y="42"/>
                    <a:pt x="313" y="42"/>
                  </a:cubicBezTo>
                  <a:cubicBezTo>
                    <a:pt x="313" y="52"/>
                    <a:pt x="313" y="52"/>
                    <a:pt x="313" y="52"/>
                  </a:cubicBezTo>
                  <a:cubicBezTo>
                    <a:pt x="157" y="52"/>
                    <a:pt x="157" y="52"/>
                    <a:pt x="157" y="52"/>
                  </a:cubicBezTo>
                  <a:lnTo>
                    <a:pt x="157" y="42"/>
                  </a:lnTo>
                  <a:close/>
                  <a:moveTo>
                    <a:pt x="52" y="615"/>
                  </a:moveTo>
                  <a:cubicBezTo>
                    <a:pt x="52" y="94"/>
                    <a:pt x="52" y="94"/>
                    <a:pt x="52" y="94"/>
                  </a:cubicBezTo>
                  <a:cubicBezTo>
                    <a:pt x="417" y="94"/>
                    <a:pt x="417" y="94"/>
                    <a:pt x="417" y="94"/>
                  </a:cubicBezTo>
                  <a:cubicBezTo>
                    <a:pt x="417" y="615"/>
                    <a:pt x="417" y="615"/>
                    <a:pt x="417" y="615"/>
                  </a:cubicBezTo>
                  <a:lnTo>
                    <a:pt x="52" y="615"/>
                  </a:lnTo>
                  <a:close/>
                  <a:moveTo>
                    <a:pt x="229" y="750"/>
                  </a:moveTo>
                  <a:cubicBezTo>
                    <a:pt x="209" y="750"/>
                    <a:pt x="198" y="729"/>
                    <a:pt x="198" y="708"/>
                  </a:cubicBezTo>
                  <a:cubicBezTo>
                    <a:pt x="198" y="688"/>
                    <a:pt x="209" y="667"/>
                    <a:pt x="229" y="667"/>
                  </a:cubicBezTo>
                  <a:cubicBezTo>
                    <a:pt x="250" y="667"/>
                    <a:pt x="271" y="688"/>
                    <a:pt x="271" y="708"/>
                  </a:cubicBezTo>
                  <a:cubicBezTo>
                    <a:pt x="271" y="729"/>
                    <a:pt x="250" y="750"/>
                    <a:pt x="229" y="750"/>
                  </a:cubicBezTo>
                  <a:close/>
                  <a:moveTo>
                    <a:pt x="229" y="750"/>
                  </a:moveTo>
                  <a:lnTo>
                    <a:pt x="229" y="750"/>
                  </a:lnTo>
                  <a:close/>
                </a:path>
              </a:pathLst>
            </a:custGeom>
            <a:grpFill/>
            <a:ln w="9525" cap="flat">
              <a:solidFill>
                <a:schemeClr val="accent5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96" name="Freeform 85"/>
            <p:cNvSpPr>
              <a:spLocks noChangeArrowheads="1"/>
            </p:cNvSpPr>
            <p:nvPr/>
          </p:nvSpPr>
          <p:spPr bwMode="auto">
            <a:xfrm>
              <a:off x="2559050" y="1357313"/>
              <a:ext cx="165100" cy="292100"/>
            </a:xfrm>
            <a:custGeom>
              <a:avLst/>
              <a:gdLst>
                <a:gd name="T0" fmla="*/ 406 w 459"/>
                <a:gd name="T1" fmla="*/ 0 h 813"/>
                <a:gd name="T2" fmla="*/ 62 w 459"/>
                <a:gd name="T3" fmla="*/ 0 h 813"/>
                <a:gd name="T4" fmla="*/ 0 w 459"/>
                <a:gd name="T5" fmla="*/ 63 h 813"/>
                <a:gd name="T6" fmla="*/ 0 w 459"/>
                <a:gd name="T7" fmla="*/ 750 h 813"/>
                <a:gd name="T8" fmla="*/ 62 w 459"/>
                <a:gd name="T9" fmla="*/ 812 h 813"/>
                <a:gd name="T10" fmla="*/ 406 w 459"/>
                <a:gd name="T11" fmla="*/ 812 h 813"/>
                <a:gd name="T12" fmla="*/ 458 w 459"/>
                <a:gd name="T13" fmla="*/ 750 h 813"/>
                <a:gd name="T14" fmla="*/ 458 w 459"/>
                <a:gd name="T15" fmla="*/ 63 h 813"/>
                <a:gd name="T16" fmla="*/ 406 w 459"/>
                <a:gd name="T17" fmla="*/ 0 h 813"/>
                <a:gd name="T18" fmla="*/ 364 w 459"/>
                <a:gd name="T19" fmla="*/ 42 h 813"/>
                <a:gd name="T20" fmla="*/ 375 w 459"/>
                <a:gd name="T21" fmla="*/ 52 h 813"/>
                <a:gd name="T22" fmla="*/ 364 w 459"/>
                <a:gd name="T23" fmla="*/ 73 h 813"/>
                <a:gd name="T24" fmla="*/ 343 w 459"/>
                <a:gd name="T25" fmla="*/ 52 h 813"/>
                <a:gd name="T26" fmla="*/ 364 w 459"/>
                <a:gd name="T27" fmla="*/ 42 h 813"/>
                <a:gd name="T28" fmla="*/ 156 w 459"/>
                <a:gd name="T29" fmla="*/ 42 h 813"/>
                <a:gd name="T30" fmla="*/ 312 w 459"/>
                <a:gd name="T31" fmla="*/ 42 h 813"/>
                <a:gd name="T32" fmla="*/ 312 w 459"/>
                <a:gd name="T33" fmla="*/ 63 h 813"/>
                <a:gd name="T34" fmla="*/ 156 w 459"/>
                <a:gd name="T35" fmla="*/ 63 h 813"/>
                <a:gd name="T36" fmla="*/ 156 w 459"/>
                <a:gd name="T37" fmla="*/ 42 h 813"/>
                <a:gd name="T38" fmla="*/ 229 w 459"/>
                <a:gd name="T39" fmla="*/ 750 h 813"/>
                <a:gd name="T40" fmla="*/ 197 w 459"/>
                <a:gd name="T41" fmla="*/ 708 h 813"/>
                <a:gd name="T42" fmla="*/ 229 w 459"/>
                <a:gd name="T43" fmla="*/ 677 h 813"/>
                <a:gd name="T44" fmla="*/ 270 w 459"/>
                <a:gd name="T45" fmla="*/ 708 h 813"/>
                <a:gd name="T46" fmla="*/ 229 w 459"/>
                <a:gd name="T47" fmla="*/ 750 h 813"/>
                <a:gd name="T48" fmla="*/ 416 w 459"/>
                <a:gd name="T49" fmla="*/ 625 h 813"/>
                <a:gd name="T50" fmla="*/ 52 w 459"/>
                <a:gd name="T51" fmla="*/ 625 h 813"/>
                <a:gd name="T52" fmla="*/ 52 w 459"/>
                <a:gd name="T53" fmla="*/ 104 h 813"/>
                <a:gd name="T54" fmla="*/ 416 w 459"/>
                <a:gd name="T55" fmla="*/ 104 h 813"/>
                <a:gd name="T56" fmla="*/ 416 w 459"/>
                <a:gd name="T57" fmla="*/ 625 h 813"/>
                <a:gd name="T58" fmla="*/ 416 w 459"/>
                <a:gd name="T59" fmla="*/ 625 h 813"/>
                <a:gd name="T60" fmla="*/ 416 w 459"/>
                <a:gd name="T61" fmla="*/ 625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9" h="813">
                  <a:moveTo>
                    <a:pt x="406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31" y="0"/>
                    <a:pt x="0" y="31"/>
                    <a:pt x="0" y="63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781"/>
                    <a:pt x="31" y="812"/>
                    <a:pt x="62" y="812"/>
                  </a:cubicBezTo>
                  <a:cubicBezTo>
                    <a:pt x="406" y="812"/>
                    <a:pt x="406" y="812"/>
                    <a:pt x="406" y="812"/>
                  </a:cubicBezTo>
                  <a:cubicBezTo>
                    <a:pt x="437" y="812"/>
                    <a:pt x="458" y="781"/>
                    <a:pt x="458" y="750"/>
                  </a:cubicBezTo>
                  <a:cubicBezTo>
                    <a:pt x="458" y="63"/>
                    <a:pt x="458" y="63"/>
                    <a:pt x="458" y="63"/>
                  </a:cubicBezTo>
                  <a:cubicBezTo>
                    <a:pt x="458" y="31"/>
                    <a:pt x="437" y="0"/>
                    <a:pt x="406" y="0"/>
                  </a:cubicBezTo>
                  <a:close/>
                  <a:moveTo>
                    <a:pt x="364" y="42"/>
                  </a:moveTo>
                  <a:cubicBezTo>
                    <a:pt x="375" y="42"/>
                    <a:pt x="375" y="42"/>
                    <a:pt x="375" y="52"/>
                  </a:cubicBezTo>
                  <a:cubicBezTo>
                    <a:pt x="375" y="63"/>
                    <a:pt x="375" y="73"/>
                    <a:pt x="364" y="73"/>
                  </a:cubicBezTo>
                  <a:cubicBezTo>
                    <a:pt x="354" y="73"/>
                    <a:pt x="343" y="63"/>
                    <a:pt x="343" y="52"/>
                  </a:cubicBezTo>
                  <a:cubicBezTo>
                    <a:pt x="343" y="42"/>
                    <a:pt x="354" y="42"/>
                    <a:pt x="364" y="42"/>
                  </a:cubicBezTo>
                  <a:close/>
                  <a:moveTo>
                    <a:pt x="156" y="42"/>
                  </a:moveTo>
                  <a:cubicBezTo>
                    <a:pt x="312" y="42"/>
                    <a:pt x="312" y="42"/>
                    <a:pt x="312" y="42"/>
                  </a:cubicBezTo>
                  <a:cubicBezTo>
                    <a:pt x="312" y="63"/>
                    <a:pt x="312" y="63"/>
                    <a:pt x="312" y="63"/>
                  </a:cubicBezTo>
                  <a:cubicBezTo>
                    <a:pt x="156" y="63"/>
                    <a:pt x="156" y="63"/>
                    <a:pt x="156" y="63"/>
                  </a:cubicBezTo>
                  <a:lnTo>
                    <a:pt x="156" y="42"/>
                  </a:lnTo>
                  <a:close/>
                  <a:moveTo>
                    <a:pt x="229" y="750"/>
                  </a:moveTo>
                  <a:cubicBezTo>
                    <a:pt x="208" y="750"/>
                    <a:pt x="197" y="729"/>
                    <a:pt x="197" y="708"/>
                  </a:cubicBezTo>
                  <a:cubicBezTo>
                    <a:pt x="197" y="687"/>
                    <a:pt x="208" y="677"/>
                    <a:pt x="229" y="677"/>
                  </a:cubicBezTo>
                  <a:cubicBezTo>
                    <a:pt x="250" y="677"/>
                    <a:pt x="270" y="687"/>
                    <a:pt x="270" y="708"/>
                  </a:cubicBezTo>
                  <a:cubicBezTo>
                    <a:pt x="270" y="729"/>
                    <a:pt x="250" y="750"/>
                    <a:pt x="229" y="750"/>
                  </a:cubicBezTo>
                  <a:close/>
                  <a:moveTo>
                    <a:pt x="416" y="625"/>
                  </a:moveTo>
                  <a:cubicBezTo>
                    <a:pt x="52" y="625"/>
                    <a:pt x="52" y="625"/>
                    <a:pt x="52" y="625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416" y="104"/>
                    <a:pt x="416" y="104"/>
                    <a:pt x="416" y="104"/>
                  </a:cubicBezTo>
                  <a:lnTo>
                    <a:pt x="416" y="625"/>
                  </a:lnTo>
                  <a:close/>
                  <a:moveTo>
                    <a:pt x="416" y="625"/>
                  </a:moveTo>
                  <a:lnTo>
                    <a:pt x="416" y="625"/>
                  </a:lnTo>
                  <a:close/>
                </a:path>
              </a:pathLst>
            </a:custGeom>
            <a:grpFill/>
            <a:ln w="9525" cap="flat">
              <a:solidFill>
                <a:schemeClr val="accent5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97" name="Freeform 86"/>
            <p:cNvSpPr>
              <a:spLocks noChangeArrowheads="1"/>
            </p:cNvSpPr>
            <p:nvPr/>
          </p:nvSpPr>
          <p:spPr bwMode="auto">
            <a:xfrm>
              <a:off x="2547938" y="1263650"/>
              <a:ext cx="98425" cy="79375"/>
            </a:xfrm>
            <a:custGeom>
              <a:avLst/>
              <a:gdLst>
                <a:gd name="T0" fmla="*/ 219 w 272"/>
                <a:gd name="T1" fmla="*/ 218 h 219"/>
                <a:gd name="T2" fmla="*/ 271 w 272"/>
                <a:gd name="T3" fmla="*/ 218 h 219"/>
                <a:gd name="T4" fmla="*/ 271 w 272"/>
                <a:gd name="T5" fmla="*/ 0 h 219"/>
                <a:gd name="T6" fmla="*/ 0 w 272"/>
                <a:gd name="T7" fmla="*/ 0 h 219"/>
                <a:gd name="T8" fmla="*/ 0 w 272"/>
                <a:gd name="T9" fmla="*/ 52 h 219"/>
                <a:gd name="T10" fmla="*/ 219 w 272"/>
                <a:gd name="T11" fmla="*/ 52 h 219"/>
                <a:gd name="T12" fmla="*/ 219 w 272"/>
                <a:gd name="T13" fmla="*/ 218 h 219"/>
                <a:gd name="T14" fmla="*/ 219 w 272"/>
                <a:gd name="T15" fmla="*/ 218 h 219"/>
                <a:gd name="T16" fmla="*/ 219 w 272"/>
                <a:gd name="T17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19">
                  <a:moveTo>
                    <a:pt x="219" y="218"/>
                  </a:moveTo>
                  <a:lnTo>
                    <a:pt x="271" y="218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219" y="52"/>
                  </a:lnTo>
                  <a:lnTo>
                    <a:pt x="219" y="218"/>
                  </a:lnTo>
                  <a:close/>
                  <a:moveTo>
                    <a:pt x="219" y="218"/>
                  </a:moveTo>
                  <a:lnTo>
                    <a:pt x="219" y="218"/>
                  </a:lnTo>
                  <a:close/>
                </a:path>
              </a:pathLst>
            </a:custGeom>
            <a:grpFill/>
            <a:ln w="9525" cap="flat">
              <a:solidFill>
                <a:schemeClr val="accent5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98" name="Freeform 87"/>
            <p:cNvSpPr>
              <a:spLocks noChangeArrowheads="1"/>
            </p:cNvSpPr>
            <p:nvPr/>
          </p:nvSpPr>
          <p:spPr bwMode="auto">
            <a:xfrm>
              <a:off x="2547938" y="1263650"/>
              <a:ext cx="98425" cy="79375"/>
            </a:xfrm>
            <a:custGeom>
              <a:avLst/>
              <a:gdLst>
                <a:gd name="T0" fmla="*/ 219 w 272"/>
                <a:gd name="T1" fmla="*/ 218 h 219"/>
                <a:gd name="T2" fmla="*/ 271 w 272"/>
                <a:gd name="T3" fmla="*/ 218 h 219"/>
                <a:gd name="T4" fmla="*/ 271 w 272"/>
                <a:gd name="T5" fmla="*/ 0 h 219"/>
                <a:gd name="T6" fmla="*/ 0 w 272"/>
                <a:gd name="T7" fmla="*/ 0 h 219"/>
                <a:gd name="T8" fmla="*/ 0 w 272"/>
                <a:gd name="T9" fmla="*/ 52 h 219"/>
                <a:gd name="T10" fmla="*/ 219 w 272"/>
                <a:gd name="T11" fmla="*/ 52 h 219"/>
                <a:gd name="T12" fmla="*/ 219 w 272"/>
                <a:gd name="T1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19">
                  <a:moveTo>
                    <a:pt x="219" y="218"/>
                  </a:moveTo>
                  <a:lnTo>
                    <a:pt x="271" y="218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219" y="52"/>
                  </a:lnTo>
                  <a:lnTo>
                    <a:pt x="219" y="218"/>
                  </a:lnTo>
                </a:path>
              </a:pathLst>
            </a:custGeom>
            <a:grpFill/>
            <a:ln w="9525" cap="flat">
              <a:solidFill>
                <a:schemeClr val="accent5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99" name="Freeform 88"/>
            <p:cNvSpPr>
              <a:spLocks noChangeArrowheads="1"/>
            </p:cNvSpPr>
            <p:nvPr/>
          </p:nvSpPr>
          <p:spPr bwMode="auto">
            <a:xfrm>
              <a:off x="2627313" y="13414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 w="9525" cap="flat">
              <a:solidFill>
                <a:schemeClr val="accent5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100" name="Freeform 89"/>
            <p:cNvSpPr>
              <a:spLocks noChangeArrowheads="1"/>
            </p:cNvSpPr>
            <p:nvPr/>
          </p:nvSpPr>
          <p:spPr bwMode="auto">
            <a:xfrm>
              <a:off x="2457450" y="1555750"/>
              <a:ext cx="82550" cy="82550"/>
            </a:xfrm>
            <a:custGeom>
              <a:avLst/>
              <a:gdLst>
                <a:gd name="T0" fmla="*/ 63 w 230"/>
                <a:gd name="T1" fmla="*/ 0 h 230"/>
                <a:gd name="T2" fmla="*/ 0 w 230"/>
                <a:gd name="T3" fmla="*/ 0 h 230"/>
                <a:gd name="T4" fmla="*/ 0 w 230"/>
                <a:gd name="T5" fmla="*/ 229 h 230"/>
                <a:gd name="T6" fmla="*/ 229 w 230"/>
                <a:gd name="T7" fmla="*/ 229 h 230"/>
                <a:gd name="T8" fmla="*/ 229 w 230"/>
                <a:gd name="T9" fmla="*/ 167 h 230"/>
                <a:gd name="T10" fmla="*/ 63 w 230"/>
                <a:gd name="T11" fmla="*/ 167 h 230"/>
                <a:gd name="T12" fmla="*/ 63 w 230"/>
                <a:gd name="T13" fmla="*/ 0 h 230"/>
                <a:gd name="T14" fmla="*/ 63 w 230"/>
                <a:gd name="T15" fmla="*/ 0 h 230"/>
                <a:gd name="T16" fmla="*/ 63 w 230"/>
                <a:gd name="T1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0">
                  <a:moveTo>
                    <a:pt x="63" y="0"/>
                  </a:moveTo>
                  <a:lnTo>
                    <a:pt x="0" y="0"/>
                  </a:lnTo>
                  <a:lnTo>
                    <a:pt x="0" y="229"/>
                  </a:lnTo>
                  <a:lnTo>
                    <a:pt x="229" y="229"/>
                  </a:lnTo>
                  <a:lnTo>
                    <a:pt x="229" y="167"/>
                  </a:lnTo>
                  <a:lnTo>
                    <a:pt x="63" y="167"/>
                  </a:lnTo>
                  <a:lnTo>
                    <a:pt x="63" y="0"/>
                  </a:lnTo>
                  <a:close/>
                  <a:moveTo>
                    <a:pt x="63" y="0"/>
                  </a:moveTo>
                  <a:lnTo>
                    <a:pt x="63" y="0"/>
                  </a:lnTo>
                  <a:close/>
                </a:path>
              </a:pathLst>
            </a:custGeom>
            <a:grpFill/>
            <a:ln w="9525" cap="flat">
              <a:solidFill>
                <a:schemeClr val="accent5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101" name="Freeform 90"/>
            <p:cNvSpPr>
              <a:spLocks noChangeArrowheads="1"/>
            </p:cNvSpPr>
            <p:nvPr/>
          </p:nvSpPr>
          <p:spPr bwMode="auto">
            <a:xfrm>
              <a:off x="2457450" y="1555750"/>
              <a:ext cx="82550" cy="82550"/>
            </a:xfrm>
            <a:custGeom>
              <a:avLst/>
              <a:gdLst>
                <a:gd name="T0" fmla="*/ 63 w 230"/>
                <a:gd name="T1" fmla="*/ 0 h 230"/>
                <a:gd name="T2" fmla="*/ 0 w 230"/>
                <a:gd name="T3" fmla="*/ 0 h 230"/>
                <a:gd name="T4" fmla="*/ 0 w 230"/>
                <a:gd name="T5" fmla="*/ 229 h 230"/>
                <a:gd name="T6" fmla="*/ 229 w 230"/>
                <a:gd name="T7" fmla="*/ 229 h 230"/>
                <a:gd name="T8" fmla="*/ 229 w 230"/>
                <a:gd name="T9" fmla="*/ 167 h 230"/>
                <a:gd name="T10" fmla="*/ 63 w 230"/>
                <a:gd name="T11" fmla="*/ 167 h 230"/>
                <a:gd name="T12" fmla="*/ 63 w 230"/>
                <a:gd name="T13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" h="230">
                  <a:moveTo>
                    <a:pt x="63" y="0"/>
                  </a:moveTo>
                  <a:lnTo>
                    <a:pt x="0" y="0"/>
                  </a:lnTo>
                  <a:lnTo>
                    <a:pt x="0" y="229"/>
                  </a:lnTo>
                  <a:lnTo>
                    <a:pt x="229" y="229"/>
                  </a:lnTo>
                  <a:lnTo>
                    <a:pt x="229" y="167"/>
                  </a:lnTo>
                  <a:lnTo>
                    <a:pt x="63" y="167"/>
                  </a:lnTo>
                  <a:lnTo>
                    <a:pt x="63" y="0"/>
                  </a:lnTo>
                </a:path>
              </a:pathLst>
            </a:custGeom>
            <a:grpFill/>
            <a:ln w="9525" cap="flat">
              <a:solidFill>
                <a:schemeClr val="accent5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102" name="Freeform 91"/>
            <p:cNvSpPr>
              <a:spLocks noChangeArrowheads="1"/>
            </p:cNvSpPr>
            <p:nvPr/>
          </p:nvSpPr>
          <p:spPr bwMode="auto">
            <a:xfrm>
              <a:off x="2479675" y="155575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 w="9525" cap="flat">
              <a:solidFill>
                <a:schemeClr val="accent5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</p:grpSp>
      <p:grpSp>
        <p:nvGrpSpPr>
          <p:cNvPr id="103" name="Group 3"/>
          <p:cNvGrpSpPr>
            <a:grpSpLocks/>
          </p:cNvGrpSpPr>
          <p:nvPr/>
        </p:nvGrpSpPr>
        <p:grpSpPr bwMode="auto">
          <a:xfrm>
            <a:off x="10233242" y="3965591"/>
            <a:ext cx="246652" cy="238028"/>
            <a:chOff x="4197350" y="919163"/>
            <a:chExt cx="225425" cy="217487"/>
          </a:xfrm>
          <a:solidFill>
            <a:schemeClr val="accent6"/>
          </a:solidFill>
        </p:grpSpPr>
        <p:sp>
          <p:nvSpPr>
            <p:cNvPr id="104" name="Freeform 21"/>
            <p:cNvSpPr>
              <a:spLocks noChangeArrowheads="1"/>
            </p:cNvSpPr>
            <p:nvPr/>
          </p:nvSpPr>
          <p:spPr bwMode="auto">
            <a:xfrm>
              <a:off x="4335463" y="1001713"/>
              <a:ext cx="87312" cy="134937"/>
            </a:xfrm>
            <a:custGeom>
              <a:avLst/>
              <a:gdLst>
                <a:gd name="T0" fmla="*/ 52 w 241"/>
                <a:gd name="T1" fmla="*/ 0 h 375"/>
                <a:gd name="T2" fmla="*/ 52 w 241"/>
                <a:gd name="T3" fmla="*/ 52 h 375"/>
                <a:gd name="T4" fmla="*/ 156 w 241"/>
                <a:gd name="T5" fmla="*/ 83 h 375"/>
                <a:gd name="T6" fmla="*/ 94 w 241"/>
                <a:gd name="T7" fmla="*/ 187 h 375"/>
                <a:gd name="T8" fmla="*/ 73 w 241"/>
                <a:gd name="T9" fmla="*/ 354 h 375"/>
                <a:gd name="T10" fmla="*/ 104 w 241"/>
                <a:gd name="T11" fmla="*/ 312 h 375"/>
                <a:gd name="T12" fmla="*/ 208 w 241"/>
                <a:gd name="T13" fmla="*/ 114 h 375"/>
                <a:gd name="T14" fmla="*/ 52 w 241"/>
                <a:gd name="T15" fmla="*/ 0 h 375"/>
                <a:gd name="T16" fmla="*/ 52 w 241"/>
                <a:gd name="T17" fmla="*/ 0 h 375"/>
                <a:gd name="T18" fmla="*/ 52 w 241"/>
                <a:gd name="T1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375">
                  <a:moveTo>
                    <a:pt x="52" y="0"/>
                  </a:moveTo>
                  <a:cubicBezTo>
                    <a:pt x="52" y="52"/>
                    <a:pt x="52" y="52"/>
                    <a:pt x="52" y="52"/>
                  </a:cubicBezTo>
                  <a:cubicBezTo>
                    <a:pt x="94" y="52"/>
                    <a:pt x="146" y="52"/>
                    <a:pt x="156" y="83"/>
                  </a:cubicBezTo>
                  <a:cubicBezTo>
                    <a:pt x="167" y="114"/>
                    <a:pt x="115" y="166"/>
                    <a:pt x="94" y="187"/>
                  </a:cubicBezTo>
                  <a:cubicBezTo>
                    <a:pt x="63" y="229"/>
                    <a:pt x="0" y="312"/>
                    <a:pt x="73" y="354"/>
                  </a:cubicBezTo>
                  <a:cubicBezTo>
                    <a:pt x="104" y="374"/>
                    <a:pt x="135" y="322"/>
                    <a:pt x="104" y="312"/>
                  </a:cubicBezTo>
                  <a:cubicBezTo>
                    <a:pt x="73" y="291"/>
                    <a:pt x="198" y="145"/>
                    <a:pt x="208" y="114"/>
                  </a:cubicBezTo>
                  <a:cubicBezTo>
                    <a:pt x="240" y="10"/>
                    <a:pt x="125" y="0"/>
                    <a:pt x="52" y="0"/>
                  </a:cubicBezTo>
                  <a:close/>
                  <a:moveTo>
                    <a:pt x="52" y="0"/>
                  </a:moveTo>
                  <a:lnTo>
                    <a:pt x="52" y="0"/>
                  </a:lnTo>
                  <a:close/>
                </a:path>
              </a:pathLst>
            </a:custGeom>
            <a:grpFill/>
            <a:ln w="9525" cap="flat">
              <a:solidFill>
                <a:schemeClr val="accent6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105" name="Freeform 22"/>
            <p:cNvSpPr>
              <a:spLocks noChangeArrowheads="1"/>
            </p:cNvSpPr>
            <p:nvPr/>
          </p:nvSpPr>
          <p:spPr bwMode="auto">
            <a:xfrm>
              <a:off x="4260850" y="922338"/>
              <a:ext cx="90488" cy="173037"/>
            </a:xfrm>
            <a:custGeom>
              <a:avLst/>
              <a:gdLst>
                <a:gd name="T0" fmla="*/ 250 w 251"/>
                <a:gd name="T1" fmla="*/ 354 h 480"/>
                <a:gd name="T2" fmla="*/ 250 w 251"/>
                <a:gd name="T3" fmla="*/ 136 h 480"/>
                <a:gd name="T4" fmla="*/ 83 w 251"/>
                <a:gd name="T5" fmla="*/ 0 h 480"/>
                <a:gd name="T6" fmla="*/ 0 w 251"/>
                <a:gd name="T7" fmla="*/ 0 h 480"/>
                <a:gd name="T8" fmla="*/ 0 w 251"/>
                <a:gd name="T9" fmla="*/ 479 h 480"/>
                <a:gd name="T10" fmla="*/ 83 w 251"/>
                <a:gd name="T11" fmla="*/ 479 h 480"/>
                <a:gd name="T12" fmla="*/ 250 w 251"/>
                <a:gd name="T13" fmla="*/ 354 h 480"/>
                <a:gd name="T14" fmla="*/ 250 w 251"/>
                <a:gd name="T15" fmla="*/ 354 h 480"/>
                <a:gd name="T16" fmla="*/ 250 w 251"/>
                <a:gd name="T17" fmla="*/ 354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480">
                  <a:moveTo>
                    <a:pt x="250" y="354"/>
                  </a:moveTo>
                  <a:cubicBezTo>
                    <a:pt x="250" y="136"/>
                    <a:pt x="250" y="136"/>
                    <a:pt x="250" y="136"/>
                  </a:cubicBezTo>
                  <a:cubicBezTo>
                    <a:pt x="250" y="125"/>
                    <a:pt x="104" y="0"/>
                    <a:pt x="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79"/>
                    <a:pt x="0" y="479"/>
                    <a:pt x="0" y="479"/>
                  </a:cubicBezTo>
                  <a:cubicBezTo>
                    <a:pt x="83" y="479"/>
                    <a:pt x="83" y="479"/>
                    <a:pt x="83" y="479"/>
                  </a:cubicBezTo>
                  <a:cubicBezTo>
                    <a:pt x="104" y="469"/>
                    <a:pt x="239" y="364"/>
                    <a:pt x="250" y="354"/>
                  </a:cubicBezTo>
                  <a:close/>
                  <a:moveTo>
                    <a:pt x="250" y="354"/>
                  </a:moveTo>
                  <a:lnTo>
                    <a:pt x="250" y="354"/>
                  </a:lnTo>
                  <a:close/>
                </a:path>
              </a:pathLst>
            </a:custGeom>
            <a:grpFill/>
            <a:ln w="9525" cap="flat">
              <a:solidFill>
                <a:schemeClr val="accent6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106" name="Freeform 23"/>
            <p:cNvSpPr>
              <a:spLocks noChangeArrowheads="1"/>
            </p:cNvSpPr>
            <p:nvPr/>
          </p:nvSpPr>
          <p:spPr bwMode="auto">
            <a:xfrm>
              <a:off x="4197350" y="963613"/>
              <a:ext cx="46038" cy="11112"/>
            </a:xfrm>
            <a:custGeom>
              <a:avLst/>
              <a:gdLst>
                <a:gd name="T0" fmla="*/ 0 w 126"/>
                <a:gd name="T1" fmla="*/ 0 h 32"/>
                <a:gd name="T2" fmla="*/ 125 w 126"/>
                <a:gd name="T3" fmla="*/ 0 h 32"/>
                <a:gd name="T4" fmla="*/ 125 w 126"/>
                <a:gd name="T5" fmla="*/ 31 h 32"/>
                <a:gd name="T6" fmla="*/ 0 w 126"/>
                <a:gd name="T7" fmla="*/ 31 h 32"/>
                <a:gd name="T8" fmla="*/ 0 w 12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2">
                  <a:moveTo>
                    <a:pt x="0" y="0"/>
                  </a:moveTo>
                  <a:lnTo>
                    <a:pt x="125" y="0"/>
                  </a:lnTo>
                  <a:lnTo>
                    <a:pt x="125" y="31"/>
                  </a:ln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grpFill/>
            <a:ln w="9525" cap="flat">
              <a:solidFill>
                <a:schemeClr val="accent6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107" name="Freeform 24"/>
            <p:cNvSpPr>
              <a:spLocks noChangeArrowheads="1"/>
            </p:cNvSpPr>
            <p:nvPr/>
          </p:nvSpPr>
          <p:spPr bwMode="auto">
            <a:xfrm>
              <a:off x="4197350" y="1042988"/>
              <a:ext cx="46038" cy="11112"/>
            </a:xfrm>
            <a:custGeom>
              <a:avLst/>
              <a:gdLst>
                <a:gd name="T0" fmla="*/ 0 w 126"/>
                <a:gd name="T1" fmla="*/ 0 h 32"/>
                <a:gd name="T2" fmla="*/ 125 w 126"/>
                <a:gd name="T3" fmla="*/ 0 h 32"/>
                <a:gd name="T4" fmla="*/ 125 w 126"/>
                <a:gd name="T5" fmla="*/ 31 h 32"/>
                <a:gd name="T6" fmla="*/ 0 w 126"/>
                <a:gd name="T7" fmla="*/ 31 h 32"/>
                <a:gd name="T8" fmla="*/ 0 w 12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2">
                  <a:moveTo>
                    <a:pt x="0" y="0"/>
                  </a:moveTo>
                  <a:lnTo>
                    <a:pt x="125" y="0"/>
                  </a:lnTo>
                  <a:lnTo>
                    <a:pt x="125" y="31"/>
                  </a:ln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grpFill/>
            <a:ln w="9525" cap="flat">
              <a:solidFill>
                <a:schemeClr val="accent6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108" name="Freeform 25"/>
            <p:cNvSpPr>
              <a:spLocks noChangeArrowheads="1"/>
            </p:cNvSpPr>
            <p:nvPr/>
          </p:nvSpPr>
          <p:spPr bwMode="auto">
            <a:xfrm>
              <a:off x="4249738" y="919163"/>
              <a:ext cx="7937" cy="179387"/>
            </a:xfrm>
            <a:custGeom>
              <a:avLst/>
              <a:gdLst>
                <a:gd name="T0" fmla="*/ 21 w 22"/>
                <a:gd name="T1" fmla="*/ 385 h 500"/>
                <a:gd name="T2" fmla="*/ 21 w 22"/>
                <a:gd name="T3" fmla="*/ 0 h 500"/>
                <a:gd name="T4" fmla="*/ 0 w 22"/>
                <a:gd name="T5" fmla="*/ 0 h 500"/>
                <a:gd name="T6" fmla="*/ 0 w 22"/>
                <a:gd name="T7" fmla="*/ 499 h 500"/>
                <a:gd name="T8" fmla="*/ 21 w 22"/>
                <a:gd name="T9" fmla="*/ 499 h 500"/>
                <a:gd name="T10" fmla="*/ 21 w 22"/>
                <a:gd name="T11" fmla="*/ 385 h 500"/>
                <a:gd name="T12" fmla="*/ 21 w 22"/>
                <a:gd name="T13" fmla="*/ 385 h 500"/>
                <a:gd name="T14" fmla="*/ 21 w 22"/>
                <a:gd name="T15" fmla="*/ 38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500">
                  <a:moveTo>
                    <a:pt x="21" y="385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21" y="499"/>
                  </a:lnTo>
                  <a:lnTo>
                    <a:pt x="21" y="385"/>
                  </a:lnTo>
                  <a:close/>
                  <a:moveTo>
                    <a:pt x="21" y="385"/>
                  </a:moveTo>
                  <a:lnTo>
                    <a:pt x="21" y="385"/>
                  </a:lnTo>
                  <a:close/>
                </a:path>
              </a:pathLst>
            </a:custGeom>
            <a:grpFill/>
            <a:ln w="9525" cap="flat">
              <a:solidFill>
                <a:schemeClr val="accent6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109" name="Freeform 26"/>
            <p:cNvSpPr>
              <a:spLocks noChangeArrowheads="1"/>
            </p:cNvSpPr>
            <p:nvPr/>
          </p:nvSpPr>
          <p:spPr bwMode="auto">
            <a:xfrm>
              <a:off x="4249738" y="919163"/>
              <a:ext cx="7937" cy="179387"/>
            </a:xfrm>
            <a:custGeom>
              <a:avLst/>
              <a:gdLst>
                <a:gd name="T0" fmla="*/ 21 w 22"/>
                <a:gd name="T1" fmla="*/ 385 h 500"/>
                <a:gd name="T2" fmla="*/ 21 w 22"/>
                <a:gd name="T3" fmla="*/ 0 h 500"/>
                <a:gd name="T4" fmla="*/ 0 w 22"/>
                <a:gd name="T5" fmla="*/ 0 h 500"/>
                <a:gd name="T6" fmla="*/ 0 w 22"/>
                <a:gd name="T7" fmla="*/ 499 h 500"/>
                <a:gd name="T8" fmla="*/ 21 w 22"/>
                <a:gd name="T9" fmla="*/ 499 h 500"/>
                <a:gd name="T10" fmla="*/ 21 w 22"/>
                <a:gd name="T11" fmla="*/ 38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00">
                  <a:moveTo>
                    <a:pt x="21" y="385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21" y="499"/>
                  </a:lnTo>
                  <a:lnTo>
                    <a:pt x="21" y="385"/>
                  </a:lnTo>
                </a:path>
              </a:pathLst>
            </a:custGeom>
            <a:grpFill/>
            <a:ln w="9525" cap="flat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110" name="Freeform 27"/>
            <p:cNvSpPr>
              <a:spLocks noChangeArrowheads="1"/>
            </p:cNvSpPr>
            <p:nvPr/>
          </p:nvSpPr>
          <p:spPr bwMode="auto">
            <a:xfrm>
              <a:off x="4257675" y="10572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 w="9525" cap="flat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</p:grpSp>
      <p:sp>
        <p:nvSpPr>
          <p:cNvPr id="111" name="Freeform 233"/>
          <p:cNvSpPr>
            <a:spLocks noChangeArrowheads="1"/>
          </p:cNvSpPr>
          <p:nvPr/>
        </p:nvSpPr>
        <p:spPr bwMode="auto">
          <a:xfrm>
            <a:off x="4954606" y="3647360"/>
            <a:ext cx="2259575" cy="2427288"/>
          </a:xfrm>
          <a:custGeom>
            <a:avLst/>
            <a:gdLst>
              <a:gd name="T0" fmla="*/ 1010 w 1251"/>
              <a:gd name="T1" fmla="*/ 635 h 1344"/>
              <a:gd name="T2" fmla="*/ 1063 w 1251"/>
              <a:gd name="T3" fmla="*/ 0 h 1344"/>
              <a:gd name="T4" fmla="*/ 979 w 1251"/>
              <a:gd name="T5" fmla="*/ 93 h 1344"/>
              <a:gd name="T6" fmla="*/ 927 w 1251"/>
              <a:gd name="T7" fmla="*/ 552 h 1344"/>
              <a:gd name="T8" fmla="*/ 979 w 1251"/>
              <a:gd name="T9" fmla="*/ 93 h 1344"/>
              <a:gd name="T10" fmla="*/ 844 w 1251"/>
              <a:gd name="T11" fmla="*/ 229 h 1344"/>
              <a:gd name="T12" fmla="*/ 896 w 1251"/>
              <a:gd name="T13" fmla="*/ 510 h 1344"/>
              <a:gd name="T14" fmla="*/ 188 w 1251"/>
              <a:gd name="T15" fmla="*/ 687 h 1344"/>
              <a:gd name="T16" fmla="*/ 240 w 1251"/>
              <a:gd name="T17" fmla="*/ 52 h 1344"/>
              <a:gd name="T18" fmla="*/ 188 w 1251"/>
              <a:gd name="T19" fmla="*/ 687 h 1344"/>
              <a:gd name="T20" fmla="*/ 323 w 1251"/>
              <a:gd name="T21" fmla="*/ 552 h 1344"/>
              <a:gd name="T22" fmla="*/ 271 w 1251"/>
              <a:gd name="T23" fmla="*/ 93 h 1344"/>
              <a:gd name="T24" fmla="*/ 365 w 1251"/>
              <a:gd name="T25" fmla="*/ 510 h 1344"/>
              <a:gd name="T26" fmla="*/ 417 w 1251"/>
              <a:gd name="T27" fmla="*/ 229 h 1344"/>
              <a:gd name="T28" fmla="*/ 365 w 1251"/>
              <a:gd name="T29" fmla="*/ 510 h 1344"/>
              <a:gd name="T30" fmla="*/ 615 w 1251"/>
              <a:gd name="T31" fmla="*/ 708 h 1344"/>
              <a:gd name="T32" fmla="*/ 438 w 1251"/>
              <a:gd name="T33" fmla="*/ 843 h 1344"/>
              <a:gd name="T34" fmla="*/ 573 w 1251"/>
              <a:gd name="T35" fmla="*/ 406 h 1344"/>
              <a:gd name="T36" fmla="*/ 594 w 1251"/>
              <a:gd name="T37" fmla="*/ 343 h 1344"/>
              <a:gd name="T38" fmla="*/ 448 w 1251"/>
              <a:gd name="T39" fmla="*/ 895 h 1344"/>
              <a:gd name="T40" fmla="*/ 271 w 1251"/>
              <a:gd name="T41" fmla="*/ 1343 h 1344"/>
              <a:gd name="T42" fmla="*/ 615 w 1251"/>
              <a:gd name="T43" fmla="*/ 1041 h 1344"/>
              <a:gd name="T44" fmla="*/ 552 w 1251"/>
              <a:gd name="T45" fmla="*/ 458 h 1344"/>
              <a:gd name="T46" fmla="*/ 646 w 1251"/>
              <a:gd name="T47" fmla="*/ 687 h 1344"/>
              <a:gd name="T48" fmla="*/ 729 w 1251"/>
              <a:gd name="T49" fmla="*/ 458 h 1344"/>
              <a:gd name="T50" fmla="*/ 552 w 1251"/>
              <a:gd name="T51" fmla="*/ 458 h 1344"/>
              <a:gd name="T52" fmla="*/ 698 w 1251"/>
              <a:gd name="T53" fmla="*/ 333 h 1344"/>
              <a:gd name="T54" fmla="*/ 719 w 1251"/>
              <a:gd name="T55" fmla="*/ 406 h 1344"/>
              <a:gd name="T56" fmla="*/ 688 w 1251"/>
              <a:gd name="T57" fmla="*/ 302 h 1344"/>
              <a:gd name="T58" fmla="*/ 604 w 1251"/>
              <a:gd name="T59" fmla="*/ 312 h 1344"/>
              <a:gd name="T60" fmla="*/ 646 w 1251"/>
              <a:gd name="T61" fmla="*/ 1062 h 1344"/>
              <a:gd name="T62" fmla="*/ 438 w 1251"/>
              <a:gd name="T63" fmla="*/ 1343 h 1344"/>
              <a:gd name="T64" fmla="*/ 823 w 1251"/>
              <a:gd name="T65" fmla="*/ 1343 h 1344"/>
              <a:gd name="T66" fmla="*/ 646 w 1251"/>
              <a:gd name="T67" fmla="*/ 1062 h 1344"/>
              <a:gd name="T68" fmla="*/ 833 w 1251"/>
              <a:gd name="T69" fmla="*/ 895 h 1344"/>
              <a:gd name="T70" fmla="*/ 990 w 1251"/>
              <a:gd name="T71" fmla="*/ 1332 h 1344"/>
              <a:gd name="T72" fmla="*/ 667 w 1251"/>
              <a:gd name="T73" fmla="*/ 708 h 1344"/>
              <a:gd name="T74" fmla="*/ 844 w 1251"/>
              <a:gd name="T75" fmla="*/ 843 h 1344"/>
              <a:gd name="T76" fmla="*/ 667 w 1251"/>
              <a:gd name="T77" fmla="*/ 708 h 1344"/>
              <a:gd name="T78" fmla="*/ 646 w 1251"/>
              <a:gd name="T79" fmla="*/ 718 h 1344"/>
              <a:gd name="T80" fmla="*/ 646 w 1251"/>
              <a:gd name="T81" fmla="*/ 1020 h 1344"/>
              <a:gd name="T82" fmla="*/ 813 w 1251"/>
              <a:gd name="T83" fmla="*/ 874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51" h="1344">
                <a:moveTo>
                  <a:pt x="1063" y="687"/>
                </a:moveTo>
                <a:cubicBezTo>
                  <a:pt x="1010" y="635"/>
                  <a:pt x="1010" y="635"/>
                  <a:pt x="1010" y="635"/>
                </a:cubicBezTo>
                <a:cubicBezTo>
                  <a:pt x="1177" y="479"/>
                  <a:pt x="1177" y="218"/>
                  <a:pt x="1010" y="52"/>
                </a:cubicBezTo>
                <a:cubicBezTo>
                  <a:pt x="1063" y="0"/>
                  <a:pt x="1063" y="0"/>
                  <a:pt x="1063" y="0"/>
                </a:cubicBezTo>
                <a:cubicBezTo>
                  <a:pt x="1250" y="187"/>
                  <a:pt x="1250" y="500"/>
                  <a:pt x="1063" y="687"/>
                </a:cubicBezTo>
                <a:close/>
                <a:moveTo>
                  <a:pt x="979" y="93"/>
                </a:moveTo>
                <a:cubicBezTo>
                  <a:pt x="927" y="135"/>
                  <a:pt x="927" y="135"/>
                  <a:pt x="927" y="135"/>
                </a:cubicBezTo>
                <a:cubicBezTo>
                  <a:pt x="1042" y="250"/>
                  <a:pt x="1042" y="437"/>
                  <a:pt x="927" y="552"/>
                </a:cubicBezTo>
                <a:cubicBezTo>
                  <a:pt x="979" y="604"/>
                  <a:pt x="979" y="604"/>
                  <a:pt x="979" y="604"/>
                </a:cubicBezTo>
                <a:cubicBezTo>
                  <a:pt x="1125" y="458"/>
                  <a:pt x="1125" y="229"/>
                  <a:pt x="979" y="93"/>
                </a:cubicBezTo>
                <a:close/>
                <a:moveTo>
                  <a:pt x="885" y="177"/>
                </a:moveTo>
                <a:cubicBezTo>
                  <a:pt x="844" y="229"/>
                  <a:pt x="844" y="229"/>
                  <a:pt x="844" y="229"/>
                </a:cubicBezTo>
                <a:cubicBezTo>
                  <a:pt x="906" y="291"/>
                  <a:pt x="906" y="395"/>
                  <a:pt x="844" y="468"/>
                </a:cubicBezTo>
                <a:cubicBezTo>
                  <a:pt x="896" y="510"/>
                  <a:pt x="896" y="510"/>
                  <a:pt x="896" y="510"/>
                </a:cubicBezTo>
                <a:cubicBezTo>
                  <a:pt x="979" y="427"/>
                  <a:pt x="979" y="270"/>
                  <a:pt x="885" y="177"/>
                </a:cubicBezTo>
                <a:close/>
                <a:moveTo>
                  <a:pt x="188" y="687"/>
                </a:moveTo>
                <a:cubicBezTo>
                  <a:pt x="240" y="635"/>
                  <a:pt x="240" y="635"/>
                  <a:pt x="240" y="635"/>
                </a:cubicBezTo>
                <a:cubicBezTo>
                  <a:pt x="73" y="479"/>
                  <a:pt x="73" y="218"/>
                  <a:pt x="240" y="52"/>
                </a:cubicBezTo>
                <a:cubicBezTo>
                  <a:pt x="188" y="0"/>
                  <a:pt x="188" y="0"/>
                  <a:pt x="188" y="0"/>
                </a:cubicBezTo>
                <a:cubicBezTo>
                  <a:pt x="0" y="187"/>
                  <a:pt x="0" y="500"/>
                  <a:pt x="188" y="687"/>
                </a:cubicBezTo>
                <a:close/>
                <a:moveTo>
                  <a:pt x="271" y="604"/>
                </a:moveTo>
                <a:cubicBezTo>
                  <a:pt x="323" y="552"/>
                  <a:pt x="323" y="552"/>
                  <a:pt x="323" y="552"/>
                </a:cubicBezTo>
                <a:cubicBezTo>
                  <a:pt x="208" y="437"/>
                  <a:pt x="208" y="250"/>
                  <a:pt x="323" y="135"/>
                </a:cubicBezTo>
                <a:cubicBezTo>
                  <a:pt x="271" y="93"/>
                  <a:pt x="271" y="93"/>
                  <a:pt x="271" y="93"/>
                </a:cubicBezTo>
                <a:cubicBezTo>
                  <a:pt x="135" y="229"/>
                  <a:pt x="135" y="458"/>
                  <a:pt x="271" y="604"/>
                </a:cubicBezTo>
                <a:close/>
                <a:moveTo>
                  <a:pt x="365" y="510"/>
                </a:moveTo>
                <a:cubicBezTo>
                  <a:pt x="417" y="468"/>
                  <a:pt x="417" y="468"/>
                  <a:pt x="417" y="468"/>
                </a:cubicBezTo>
                <a:cubicBezTo>
                  <a:pt x="344" y="395"/>
                  <a:pt x="344" y="291"/>
                  <a:pt x="417" y="229"/>
                </a:cubicBezTo>
                <a:cubicBezTo>
                  <a:pt x="365" y="177"/>
                  <a:pt x="365" y="177"/>
                  <a:pt x="365" y="177"/>
                </a:cubicBezTo>
                <a:cubicBezTo>
                  <a:pt x="271" y="270"/>
                  <a:pt x="271" y="427"/>
                  <a:pt x="365" y="510"/>
                </a:cubicBezTo>
                <a:close/>
                <a:moveTo>
                  <a:pt x="448" y="854"/>
                </a:moveTo>
                <a:cubicBezTo>
                  <a:pt x="615" y="708"/>
                  <a:pt x="615" y="708"/>
                  <a:pt x="615" y="708"/>
                </a:cubicBezTo>
                <a:cubicBezTo>
                  <a:pt x="510" y="604"/>
                  <a:pt x="510" y="604"/>
                  <a:pt x="510" y="604"/>
                </a:cubicBezTo>
                <a:cubicBezTo>
                  <a:pt x="438" y="843"/>
                  <a:pt x="438" y="843"/>
                  <a:pt x="438" y="843"/>
                </a:cubicBezTo>
                <a:lnTo>
                  <a:pt x="448" y="854"/>
                </a:lnTo>
                <a:close/>
                <a:moveTo>
                  <a:pt x="573" y="406"/>
                </a:moveTo>
                <a:cubicBezTo>
                  <a:pt x="615" y="364"/>
                  <a:pt x="615" y="364"/>
                  <a:pt x="615" y="364"/>
                </a:cubicBezTo>
                <a:cubicBezTo>
                  <a:pt x="594" y="343"/>
                  <a:pt x="594" y="343"/>
                  <a:pt x="594" y="343"/>
                </a:cubicBezTo>
                <a:lnTo>
                  <a:pt x="573" y="406"/>
                </a:lnTo>
                <a:close/>
                <a:moveTo>
                  <a:pt x="448" y="895"/>
                </a:moveTo>
                <a:cubicBezTo>
                  <a:pt x="406" y="926"/>
                  <a:pt x="406" y="926"/>
                  <a:pt x="406" y="926"/>
                </a:cubicBezTo>
                <a:cubicBezTo>
                  <a:pt x="271" y="1343"/>
                  <a:pt x="271" y="1343"/>
                  <a:pt x="271" y="1343"/>
                </a:cubicBezTo>
                <a:cubicBezTo>
                  <a:pt x="281" y="1343"/>
                  <a:pt x="281" y="1343"/>
                  <a:pt x="281" y="1343"/>
                </a:cubicBezTo>
                <a:cubicBezTo>
                  <a:pt x="615" y="1041"/>
                  <a:pt x="615" y="1041"/>
                  <a:pt x="615" y="1041"/>
                </a:cubicBezTo>
                <a:lnTo>
                  <a:pt x="448" y="895"/>
                </a:lnTo>
                <a:close/>
                <a:moveTo>
                  <a:pt x="552" y="458"/>
                </a:moveTo>
                <a:cubicBezTo>
                  <a:pt x="521" y="572"/>
                  <a:pt x="521" y="572"/>
                  <a:pt x="521" y="572"/>
                </a:cubicBezTo>
                <a:cubicBezTo>
                  <a:pt x="646" y="687"/>
                  <a:pt x="646" y="687"/>
                  <a:pt x="646" y="687"/>
                </a:cubicBezTo>
                <a:cubicBezTo>
                  <a:pt x="760" y="572"/>
                  <a:pt x="760" y="572"/>
                  <a:pt x="760" y="572"/>
                </a:cubicBezTo>
                <a:cubicBezTo>
                  <a:pt x="729" y="458"/>
                  <a:pt x="729" y="458"/>
                  <a:pt x="729" y="458"/>
                </a:cubicBezTo>
                <a:cubicBezTo>
                  <a:pt x="646" y="385"/>
                  <a:pt x="646" y="385"/>
                  <a:pt x="646" y="385"/>
                </a:cubicBezTo>
                <a:lnTo>
                  <a:pt x="552" y="458"/>
                </a:lnTo>
                <a:close/>
                <a:moveTo>
                  <a:pt x="719" y="406"/>
                </a:moveTo>
                <a:cubicBezTo>
                  <a:pt x="698" y="333"/>
                  <a:pt x="698" y="333"/>
                  <a:pt x="698" y="333"/>
                </a:cubicBezTo>
                <a:cubicBezTo>
                  <a:pt x="667" y="364"/>
                  <a:pt x="667" y="364"/>
                  <a:pt x="667" y="364"/>
                </a:cubicBezTo>
                <a:lnTo>
                  <a:pt x="719" y="406"/>
                </a:lnTo>
                <a:close/>
                <a:moveTo>
                  <a:pt x="646" y="343"/>
                </a:moveTo>
                <a:cubicBezTo>
                  <a:pt x="688" y="302"/>
                  <a:pt x="688" y="302"/>
                  <a:pt x="688" y="302"/>
                </a:cubicBezTo>
                <a:cubicBezTo>
                  <a:pt x="646" y="166"/>
                  <a:pt x="646" y="166"/>
                  <a:pt x="646" y="166"/>
                </a:cubicBezTo>
                <a:cubicBezTo>
                  <a:pt x="604" y="312"/>
                  <a:pt x="604" y="312"/>
                  <a:pt x="604" y="312"/>
                </a:cubicBezTo>
                <a:lnTo>
                  <a:pt x="646" y="343"/>
                </a:lnTo>
                <a:close/>
                <a:moveTo>
                  <a:pt x="646" y="1062"/>
                </a:moveTo>
                <a:cubicBezTo>
                  <a:pt x="323" y="1343"/>
                  <a:pt x="323" y="1343"/>
                  <a:pt x="323" y="1343"/>
                </a:cubicBezTo>
                <a:cubicBezTo>
                  <a:pt x="438" y="1343"/>
                  <a:pt x="438" y="1343"/>
                  <a:pt x="438" y="1343"/>
                </a:cubicBezTo>
                <a:cubicBezTo>
                  <a:pt x="448" y="1239"/>
                  <a:pt x="531" y="1166"/>
                  <a:pt x="635" y="1166"/>
                </a:cubicBezTo>
                <a:cubicBezTo>
                  <a:pt x="740" y="1166"/>
                  <a:pt x="823" y="1239"/>
                  <a:pt x="823" y="1343"/>
                </a:cubicBezTo>
                <a:cubicBezTo>
                  <a:pt x="958" y="1343"/>
                  <a:pt x="958" y="1343"/>
                  <a:pt x="958" y="1343"/>
                </a:cubicBezTo>
                <a:lnTo>
                  <a:pt x="646" y="1062"/>
                </a:lnTo>
                <a:close/>
                <a:moveTo>
                  <a:pt x="865" y="916"/>
                </a:moveTo>
                <a:cubicBezTo>
                  <a:pt x="833" y="895"/>
                  <a:pt x="833" y="895"/>
                  <a:pt x="833" y="895"/>
                </a:cubicBezTo>
                <a:cubicBezTo>
                  <a:pt x="667" y="1041"/>
                  <a:pt x="667" y="1041"/>
                  <a:pt x="667" y="1041"/>
                </a:cubicBezTo>
                <a:cubicBezTo>
                  <a:pt x="990" y="1332"/>
                  <a:pt x="990" y="1332"/>
                  <a:pt x="990" y="1332"/>
                </a:cubicBezTo>
                <a:lnTo>
                  <a:pt x="865" y="916"/>
                </a:lnTo>
                <a:close/>
                <a:moveTo>
                  <a:pt x="667" y="708"/>
                </a:moveTo>
                <a:cubicBezTo>
                  <a:pt x="833" y="854"/>
                  <a:pt x="833" y="854"/>
                  <a:pt x="833" y="854"/>
                </a:cubicBezTo>
                <a:cubicBezTo>
                  <a:pt x="844" y="843"/>
                  <a:pt x="844" y="843"/>
                  <a:pt x="844" y="843"/>
                </a:cubicBezTo>
                <a:cubicBezTo>
                  <a:pt x="771" y="604"/>
                  <a:pt x="771" y="604"/>
                  <a:pt x="771" y="604"/>
                </a:cubicBezTo>
                <a:lnTo>
                  <a:pt x="667" y="708"/>
                </a:lnTo>
                <a:close/>
                <a:moveTo>
                  <a:pt x="813" y="874"/>
                </a:moveTo>
                <a:cubicBezTo>
                  <a:pt x="646" y="718"/>
                  <a:pt x="646" y="718"/>
                  <a:pt x="646" y="718"/>
                </a:cubicBezTo>
                <a:cubicBezTo>
                  <a:pt x="469" y="874"/>
                  <a:pt x="469" y="874"/>
                  <a:pt x="469" y="874"/>
                </a:cubicBezTo>
                <a:cubicBezTo>
                  <a:pt x="646" y="1020"/>
                  <a:pt x="646" y="1020"/>
                  <a:pt x="646" y="1020"/>
                </a:cubicBezTo>
                <a:lnTo>
                  <a:pt x="813" y="874"/>
                </a:lnTo>
                <a:close/>
                <a:moveTo>
                  <a:pt x="813" y="874"/>
                </a:moveTo>
                <a:lnTo>
                  <a:pt x="813" y="87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ffectLst/>
          <a:extLst/>
        </p:spPr>
        <p:txBody>
          <a:bodyPr wrap="none" lIns="121893" tIns="60946" rIns="121893" bIns="60946" anchor="ctr"/>
          <a:lstStyle/>
          <a:p>
            <a:pPr defTabSz="914217">
              <a:defRPr/>
            </a:pPr>
            <a:endParaRPr lang="en-US" dirty="0">
              <a:solidFill>
                <a:srgbClr val="445469"/>
              </a:solidFill>
              <a:latin typeface="微软雅黑" panose="020B0503020204020204" pitchFamily="34" charset="-122"/>
              <a:ea typeface="SimSun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3006075" y="241509"/>
            <a:ext cx="6179850" cy="1039544"/>
            <a:chOff x="5988388" y="483017"/>
            <a:chExt cx="12359700" cy="2079087"/>
          </a:xfrm>
        </p:grpSpPr>
        <p:sp>
          <p:nvSpPr>
            <p:cNvPr id="55" name="TextBox 54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id-ID" sz="4000" b="1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LTE Network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59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Your great subtitle </a:t>
              </a:r>
              <a:r>
                <a:rPr lang="en-US" sz="1550" dirty="0">
                  <a:solidFill>
                    <a:srgbClr val="1EA185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in this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1876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 animBg="1"/>
      <p:bldP spid="36" grpId="0"/>
      <p:bldP spid="38" grpId="0"/>
      <p:bldP spid="39" grpId="0"/>
      <p:bldP spid="41" grpId="0"/>
      <p:bldP spid="42" grpId="0"/>
      <p:bldP spid="44" grpId="0"/>
      <p:bldP spid="46" grpId="0"/>
      <p:bldP spid="48" grpId="0"/>
      <p:bldP spid="49" grpId="0"/>
      <p:bldP spid="51" grpId="0"/>
      <p:bldP spid="52" grpId="0"/>
      <p:bldP spid="1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Curved Connector 1087"/>
          <p:cNvCxnSpPr>
            <a:endCxn id="889" idx="6"/>
          </p:cNvCxnSpPr>
          <p:nvPr/>
        </p:nvCxnSpPr>
        <p:spPr>
          <a:xfrm flipV="1">
            <a:off x="984897" y="805656"/>
            <a:ext cx="4442056" cy="1721233"/>
          </a:xfrm>
          <a:prstGeom prst="bentConnector3">
            <a:avLst>
              <a:gd name="adj1" fmla="val 289"/>
            </a:avLst>
          </a:prstGeom>
          <a:ln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2" name="Curved Connector 611"/>
          <p:cNvCxnSpPr/>
          <p:nvPr/>
        </p:nvCxnSpPr>
        <p:spPr>
          <a:xfrm rot="10800000">
            <a:off x="6102351" y="1932750"/>
            <a:ext cx="3202029" cy="2414023"/>
          </a:xfrm>
          <a:prstGeom prst="bentConnector3">
            <a:avLst>
              <a:gd name="adj1" fmla="val 82356"/>
            </a:avLst>
          </a:prstGeom>
          <a:ln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3" name="Curved Connector 612"/>
          <p:cNvCxnSpPr/>
          <p:nvPr/>
        </p:nvCxnSpPr>
        <p:spPr>
          <a:xfrm>
            <a:off x="1219643" y="3038764"/>
            <a:ext cx="1347318" cy="1676971"/>
          </a:xfrm>
          <a:prstGeom prst="bentConnector2">
            <a:avLst/>
          </a:prstGeom>
          <a:ln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4" name="Curved Connector 613"/>
          <p:cNvCxnSpPr>
            <a:stCxn id="873" idx="2"/>
          </p:cNvCxnSpPr>
          <p:nvPr/>
        </p:nvCxnSpPr>
        <p:spPr>
          <a:xfrm flipV="1">
            <a:off x="3489312" y="1932749"/>
            <a:ext cx="2613039" cy="3509697"/>
          </a:xfrm>
          <a:prstGeom prst="bentConnector2">
            <a:avLst/>
          </a:prstGeom>
          <a:ln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5" name="Freeform 809"/>
          <p:cNvSpPr>
            <a:spLocks noChangeArrowheads="1"/>
          </p:cNvSpPr>
          <p:nvPr/>
        </p:nvSpPr>
        <p:spPr bwMode="auto">
          <a:xfrm>
            <a:off x="626583" y="2330391"/>
            <a:ext cx="944609" cy="862703"/>
          </a:xfrm>
          <a:custGeom>
            <a:avLst/>
            <a:gdLst>
              <a:gd name="T0" fmla="*/ 648 w 661"/>
              <a:gd name="T1" fmla="*/ 221 h 603"/>
              <a:gd name="T2" fmla="*/ 167 w 661"/>
              <a:gd name="T3" fmla="*/ 15 h 603"/>
              <a:gd name="T4" fmla="*/ 15 w 661"/>
              <a:gd name="T5" fmla="*/ 381 h 603"/>
              <a:gd name="T6" fmla="*/ 497 w 661"/>
              <a:gd name="T7" fmla="*/ 587 h 603"/>
              <a:gd name="T8" fmla="*/ 648 w 661"/>
              <a:gd name="T9" fmla="*/ 221 h 603"/>
              <a:gd name="T10" fmla="*/ 391 w 661"/>
              <a:gd name="T11" fmla="*/ 336 h 603"/>
              <a:gd name="T12" fmla="*/ 436 w 661"/>
              <a:gd name="T13" fmla="*/ 441 h 603"/>
              <a:gd name="T14" fmla="*/ 475 w 661"/>
              <a:gd name="T15" fmla="*/ 547 h 603"/>
              <a:gd name="T16" fmla="*/ 415 w 661"/>
              <a:gd name="T17" fmla="*/ 451 h 603"/>
              <a:gd name="T18" fmla="*/ 363 w 661"/>
              <a:gd name="T19" fmla="*/ 351 h 603"/>
              <a:gd name="T20" fmla="*/ 324 w 661"/>
              <a:gd name="T21" fmla="*/ 342 h 603"/>
              <a:gd name="T22" fmla="*/ 291 w 661"/>
              <a:gd name="T23" fmla="*/ 302 h 603"/>
              <a:gd name="T24" fmla="*/ 200 w 661"/>
              <a:gd name="T25" fmla="*/ 320 h 603"/>
              <a:gd name="T26" fmla="*/ 125 w 661"/>
              <a:gd name="T27" fmla="*/ 333 h 603"/>
              <a:gd name="T28" fmla="*/ 49 w 661"/>
              <a:gd name="T29" fmla="*/ 345 h 603"/>
              <a:gd name="T30" fmla="*/ 121 w 661"/>
              <a:gd name="T31" fmla="*/ 320 h 603"/>
              <a:gd name="T32" fmla="*/ 194 w 661"/>
              <a:gd name="T33" fmla="*/ 299 h 603"/>
              <a:gd name="T34" fmla="*/ 279 w 661"/>
              <a:gd name="T35" fmla="*/ 275 h 603"/>
              <a:gd name="T36" fmla="*/ 243 w 661"/>
              <a:gd name="T37" fmla="*/ 196 h 603"/>
              <a:gd name="T38" fmla="*/ 212 w 661"/>
              <a:gd name="T39" fmla="*/ 127 h 603"/>
              <a:gd name="T40" fmla="*/ 188 w 661"/>
              <a:gd name="T41" fmla="*/ 57 h 603"/>
              <a:gd name="T42" fmla="*/ 227 w 661"/>
              <a:gd name="T43" fmla="*/ 121 h 603"/>
              <a:gd name="T44" fmla="*/ 264 w 661"/>
              <a:gd name="T45" fmla="*/ 184 h 603"/>
              <a:gd name="T46" fmla="*/ 309 w 661"/>
              <a:gd name="T47" fmla="*/ 269 h 603"/>
              <a:gd name="T48" fmla="*/ 321 w 661"/>
              <a:gd name="T49" fmla="*/ 296 h 603"/>
              <a:gd name="T50" fmla="*/ 339 w 661"/>
              <a:gd name="T51" fmla="*/ 305 h 603"/>
              <a:gd name="T52" fmla="*/ 373 w 661"/>
              <a:gd name="T53" fmla="*/ 299 h 603"/>
              <a:gd name="T54" fmla="*/ 463 w 661"/>
              <a:gd name="T55" fmla="*/ 281 h 603"/>
              <a:gd name="T56" fmla="*/ 536 w 661"/>
              <a:gd name="T57" fmla="*/ 269 h 603"/>
              <a:gd name="T58" fmla="*/ 542 w 661"/>
              <a:gd name="T59" fmla="*/ 284 h 603"/>
              <a:gd name="T60" fmla="*/ 469 w 661"/>
              <a:gd name="T61" fmla="*/ 305 h 603"/>
              <a:gd name="T62" fmla="*/ 385 w 661"/>
              <a:gd name="T63" fmla="*/ 327 h 603"/>
              <a:gd name="T64" fmla="*/ 648 w 661"/>
              <a:gd name="T65" fmla="*/ 221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61" h="603">
                <a:moveTo>
                  <a:pt x="648" y="221"/>
                </a:moveTo>
                <a:lnTo>
                  <a:pt x="648" y="221"/>
                </a:lnTo>
                <a:cubicBezTo>
                  <a:pt x="194" y="6"/>
                  <a:pt x="194" y="6"/>
                  <a:pt x="194" y="6"/>
                </a:cubicBezTo>
                <a:cubicBezTo>
                  <a:pt x="185" y="0"/>
                  <a:pt x="173" y="6"/>
                  <a:pt x="167" y="15"/>
                </a:cubicBezTo>
                <a:cubicBezTo>
                  <a:pt x="6" y="354"/>
                  <a:pt x="6" y="354"/>
                  <a:pt x="6" y="354"/>
                </a:cubicBezTo>
                <a:cubicBezTo>
                  <a:pt x="0" y="363"/>
                  <a:pt x="6" y="375"/>
                  <a:pt x="15" y="381"/>
                </a:cubicBezTo>
                <a:cubicBezTo>
                  <a:pt x="467" y="596"/>
                  <a:pt x="467" y="596"/>
                  <a:pt x="467" y="596"/>
                </a:cubicBezTo>
                <a:cubicBezTo>
                  <a:pt x="479" y="602"/>
                  <a:pt x="491" y="596"/>
                  <a:pt x="497" y="587"/>
                </a:cubicBezTo>
                <a:cubicBezTo>
                  <a:pt x="657" y="248"/>
                  <a:pt x="657" y="248"/>
                  <a:pt x="657" y="248"/>
                </a:cubicBezTo>
                <a:cubicBezTo>
                  <a:pt x="660" y="239"/>
                  <a:pt x="657" y="227"/>
                  <a:pt x="648" y="221"/>
                </a:cubicBezTo>
                <a:lnTo>
                  <a:pt x="391" y="336"/>
                </a:lnTo>
                <a:lnTo>
                  <a:pt x="391" y="336"/>
                </a:lnTo>
                <a:cubicBezTo>
                  <a:pt x="400" y="360"/>
                  <a:pt x="409" y="384"/>
                  <a:pt x="421" y="405"/>
                </a:cubicBezTo>
                <a:cubicBezTo>
                  <a:pt x="424" y="417"/>
                  <a:pt x="430" y="429"/>
                  <a:pt x="436" y="441"/>
                </a:cubicBezTo>
                <a:cubicBezTo>
                  <a:pt x="448" y="475"/>
                  <a:pt x="448" y="475"/>
                  <a:pt x="448" y="475"/>
                </a:cubicBezTo>
                <a:cubicBezTo>
                  <a:pt x="457" y="499"/>
                  <a:pt x="467" y="523"/>
                  <a:pt x="475" y="547"/>
                </a:cubicBezTo>
                <a:cubicBezTo>
                  <a:pt x="461" y="526"/>
                  <a:pt x="448" y="502"/>
                  <a:pt x="436" y="481"/>
                </a:cubicBezTo>
                <a:cubicBezTo>
                  <a:pt x="415" y="451"/>
                  <a:pt x="415" y="451"/>
                  <a:pt x="415" y="451"/>
                </a:cubicBezTo>
                <a:cubicBezTo>
                  <a:pt x="409" y="439"/>
                  <a:pt x="403" y="427"/>
                  <a:pt x="397" y="417"/>
                </a:cubicBezTo>
                <a:cubicBezTo>
                  <a:pt x="385" y="393"/>
                  <a:pt x="375" y="372"/>
                  <a:pt x="363" y="351"/>
                </a:cubicBezTo>
                <a:cubicBezTo>
                  <a:pt x="361" y="345"/>
                  <a:pt x="357" y="339"/>
                  <a:pt x="355" y="333"/>
                </a:cubicBezTo>
                <a:cubicBezTo>
                  <a:pt x="324" y="342"/>
                  <a:pt x="324" y="342"/>
                  <a:pt x="324" y="342"/>
                </a:cubicBezTo>
                <a:cubicBezTo>
                  <a:pt x="315" y="342"/>
                  <a:pt x="309" y="339"/>
                  <a:pt x="306" y="333"/>
                </a:cubicBezTo>
                <a:cubicBezTo>
                  <a:pt x="291" y="302"/>
                  <a:pt x="291" y="302"/>
                  <a:pt x="291" y="302"/>
                </a:cubicBezTo>
                <a:cubicBezTo>
                  <a:pt x="285" y="305"/>
                  <a:pt x="279" y="305"/>
                  <a:pt x="273" y="308"/>
                </a:cubicBezTo>
                <a:cubicBezTo>
                  <a:pt x="249" y="311"/>
                  <a:pt x="224" y="317"/>
                  <a:pt x="200" y="320"/>
                </a:cubicBezTo>
                <a:cubicBezTo>
                  <a:pt x="188" y="323"/>
                  <a:pt x="176" y="327"/>
                  <a:pt x="164" y="330"/>
                </a:cubicBezTo>
                <a:cubicBezTo>
                  <a:pt x="125" y="333"/>
                  <a:pt x="125" y="333"/>
                  <a:pt x="125" y="333"/>
                </a:cubicBezTo>
                <a:cubicBezTo>
                  <a:pt x="112" y="336"/>
                  <a:pt x="100" y="339"/>
                  <a:pt x="88" y="339"/>
                </a:cubicBezTo>
                <a:cubicBezTo>
                  <a:pt x="76" y="342"/>
                  <a:pt x="64" y="342"/>
                  <a:pt x="49" y="345"/>
                </a:cubicBezTo>
                <a:cubicBezTo>
                  <a:pt x="61" y="339"/>
                  <a:pt x="73" y="336"/>
                  <a:pt x="85" y="330"/>
                </a:cubicBezTo>
                <a:cubicBezTo>
                  <a:pt x="97" y="327"/>
                  <a:pt x="109" y="323"/>
                  <a:pt x="121" y="320"/>
                </a:cubicBezTo>
                <a:cubicBezTo>
                  <a:pt x="158" y="308"/>
                  <a:pt x="158" y="308"/>
                  <a:pt x="158" y="308"/>
                </a:cubicBezTo>
                <a:cubicBezTo>
                  <a:pt x="170" y="305"/>
                  <a:pt x="182" y="302"/>
                  <a:pt x="194" y="299"/>
                </a:cubicBezTo>
                <a:cubicBezTo>
                  <a:pt x="218" y="290"/>
                  <a:pt x="243" y="284"/>
                  <a:pt x="267" y="278"/>
                </a:cubicBezTo>
                <a:cubicBezTo>
                  <a:pt x="270" y="278"/>
                  <a:pt x="276" y="278"/>
                  <a:pt x="279" y="275"/>
                </a:cubicBezTo>
                <a:cubicBezTo>
                  <a:pt x="276" y="272"/>
                  <a:pt x="276" y="269"/>
                  <a:pt x="273" y="266"/>
                </a:cubicBezTo>
                <a:cubicBezTo>
                  <a:pt x="264" y="242"/>
                  <a:pt x="251" y="221"/>
                  <a:pt x="243" y="196"/>
                </a:cubicBezTo>
                <a:cubicBezTo>
                  <a:pt x="237" y="184"/>
                  <a:pt x="233" y="172"/>
                  <a:pt x="227" y="163"/>
                </a:cubicBezTo>
                <a:cubicBezTo>
                  <a:pt x="212" y="127"/>
                  <a:pt x="212" y="127"/>
                  <a:pt x="212" y="127"/>
                </a:cubicBezTo>
                <a:cubicBezTo>
                  <a:pt x="209" y="115"/>
                  <a:pt x="203" y="102"/>
                  <a:pt x="200" y="90"/>
                </a:cubicBezTo>
                <a:cubicBezTo>
                  <a:pt x="197" y="78"/>
                  <a:pt x="191" y="69"/>
                  <a:pt x="188" y="57"/>
                </a:cubicBezTo>
                <a:cubicBezTo>
                  <a:pt x="194" y="66"/>
                  <a:pt x="200" y="78"/>
                  <a:pt x="209" y="87"/>
                </a:cubicBezTo>
                <a:cubicBezTo>
                  <a:pt x="215" y="99"/>
                  <a:pt x="221" y="108"/>
                  <a:pt x="227" y="121"/>
                </a:cubicBezTo>
                <a:cubicBezTo>
                  <a:pt x="245" y="154"/>
                  <a:pt x="245" y="154"/>
                  <a:pt x="245" y="154"/>
                </a:cubicBezTo>
                <a:cubicBezTo>
                  <a:pt x="251" y="163"/>
                  <a:pt x="257" y="175"/>
                  <a:pt x="264" y="184"/>
                </a:cubicBezTo>
                <a:cubicBezTo>
                  <a:pt x="276" y="208"/>
                  <a:pt x="288" y="230"/>
                  <a:pt x="300" y="251"/>
                </a:cubicBezTo>
                <a:cubicBezTo>
                  <a:pt x="303" y="257"/>
                  <a:pt x="306" y="263"/>
                  <a:pt x="309" y="269"/>
                </a:cubicBezTo>
                <a:cubicBezTo>
                  <a:pt x="309" y="275"/>
                  <a:pt x="312" y="281"/>
                  <a:pt x="315" y="287"/>
                </a:cubicBezTo>
                <a:cubicBezTo>
                  <a:pt x="321" y="296"/>
                  <a:pt x="321" y="296"/>
                  <a:pt x="321" y="296"/>
                </a:cubicBezTo>
                <a:cubicBezTo>
                  <a:pt x="327" y="308"/>
                  <a:pt x="327" y="308"/>
                  <a:pt x="327" y="308"/>
                </a:cubicBezTo>
                <a:cubicBezTo>
                  <a:pt x="339" y="305"/>
                  <a:pt x="339" y="305"/>
                  <a:pt x="339" y="305"/>
                </a:cubicBezTo>
                <a:cubicBezTo>
                  <a:pt x="351" y="302"/>
                  <a:pt x="351" y="302"/>
                  <a:pt x="351" y="302"/>
                </a:cubicBezTo>
                <a:cubicBezTo>
                  <a:pt x="357" y="302"/>
                  <a:pt x="363" y="299"/>
                  <a:pt x="373" y="299"/>
                </a:cubicBezTo>
                <a:cubicBezTo>
                  <a:pt x="379" y="296"/>
                  <a:pt x="382" y="296"/>
                  <a:pt x="388" y="296"/>
                </a:cubicBezTo>
                <a:cubicBezTo>
                  <a:pt x="415" y="290"/>
                  <a:pt x="439" y="284"/>
                  <a:pt x="463" y="281"/>
                </a:cubicBezTo>
                <a:cubicBezTo>
                  <a:pt x="475" y="278"/>
                  <a:pt x="487" y="275"/>
                  <a:pt x="500" y="275"/>
                </a:cubicBezTo>
                <a:cubicBezTo>
                  <a:pt x="536" y="269"/>
                  <a:pt x="536" y="269"/>
                  <a:pt x="536" y="269"/>
                </a:cubicBezTo>
                <a:cubicBezTo>
                  <a:pt x="563" y="263"/>
                  <a:pt x="587" y="260"/>
                  <a:pt x="612" y="257"/>
                </a:cubicBezTo>
                <a:cubicBezTo>
                  <a:pt x="587" y="266"/>
                  <a:pt x="563" y="275"/>
                  <a:pt x="542" y="284"/>
                </a:cubicBezTo>
                <a:cubicBezTo>
                  <a:pt x="506" y="293"/>
                  <a:pt x="506" y="293"/>
                  <a:pt x="506" y="293"/>
                </a:cubicBezTo>
                <a:cubicBezTo>
                  <a:pt x="494" y="296"/>
                  <a:pt x="481" y="299"/>
                  <a:pt x="469" y="305"/>
                </a:cubicBezTo>
                <a:cubicBezTo>
                  <a:pt x="445" y="311"/>
                  <a:pt x="421" y="317"/>
                  <a:pt x="397" y="323"/>
                </a:cubicBezTo>
                <a:cubicBezTo>
                  <a:pt x="391" y="323"/>
                  <a:pt x="388" y="327"/>
                  <a:pt x="385" y="327"/>
                </a:cubicBezTo>
                <a:cubicBezTo>
                  <a:pt x="385" y="330"/>
                  <a:pt x="388" y="333"/>
                  <a:pt x="391" y="336"/>
                </a:cubicBezTo>
                <a:lnTo>
                  <a:pt x="648" y="221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121885" tIns="60943" rIns="121885" bIns="60943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616" name="Freeform 810"/>
          <p:cNvSpPr>
            <a:spLocks noChangeArrowheads="1"/>
          </p:cNvSpPr>
          <p:nvPr/>
        </p:nvSpPr>
        <p:spPr bwMode="auto">
          <a:xfrm>
            <a:off x="2211157" y="4572601"/>
            <a:ext cx="730498" cy="730462"/>
          </a:xfrm>
          <a:custGeom>
            <a:avLst/>
            <a:gdLst>
              <a:gd name="T0" fmla="*/ 511 w 512"/>
              <a:gd name="T1" fmla="*/ 255 h 510"/>
              <a:gd name="T2" fmla="*/ 511 w 512"/>
              <a:gd name="T3" fmla="*/ 255 h 510"/>
              <a:gd name="T4" fmla="*/ 257 w 512"/>
              <a:gd name="T5" fmla="*/ 509 h 510"/>
              <a:gd name="T6" fmla="*/ 0 w 512"/>
              <a:gd name="T7" fmla="*/ 255 h 510"/>
              <a:gd name="T8" fmla="*/ 257 w 512"/>
              <a:gd name="T9" fmla="*/ 0 h 510"/>
              <a:gd name="T10" fmla="*/ 511 w 512"/>
              <a:gd name="T11" fmla="*/ 255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12" h="510">
                <a:moveTo>
                  <a:pt x="511" y="255"/>
                </a:moveTo>
                <a:lnTo>
                  <a:pt x="511" y="255"/>
                </a:lnTo>
                <a:cubicBezTo>
                  <a:pt x="511" y="397"/>
                  <a:pt x="396" y="509"/>
                  <a:pt x="257" y="509"/>
                </a:cubicBezTo>
                <a:cubicBezTo>
                  <a:pt x="115" y="509"/>
                  <a:pt x="0" y="397"/>
                  <a:pt x="0" y="255"/>
                </a:cubicBezTo>
                <a:cubicBezTo>
                  <a:pt x="0" y="115"/>
                  <a:pt x="115" y="0"/>
                  <a:pt x="257" y="0"/>
                </a:cubicBezTo>
                <a:cubicBezTo>
                  <a:pt x="396" y="0"/>
                  <a:pt x="511" y="115"/>
                  <a:pt x="511" y="255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wrap="none" lIns="121885" tIns="60943" rIns="121885" bIns="60943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175164" y="2158298"/>
            <a:ext cx="598255" cy="680087"/>
            <a:chOff x="9110698" y="7553393"/>
            <a:chExt cx="1196510" cy="1360173"/>
          </a:xfrm>
          <a:solidFill>
            <a:schemeClr val="accent3"/>
          </a:solidFill>
        </p:grpSpPr>
        <p:sp>
          <p:nvSpPr>
            <p:cNvPr id="617" name="Freeform 811"/>
            <p:cNvSpPr>
              <a:spLocks noChangeArrowheads="1"/>
            </p:cNvSpPr>
            <p:nvPr/>
          </p:nvSpPr>
          <p:spPr bwMode="auto">
            <a:xfrm>
              <a:off x="9400383" y="8359424"/>
              <a:ext cx="163729" cy="125941"/>
            </a:xfrm>
            <a:custGeom>
              <a:avLst/>
              <a:gdLst>
                <a:gd name="T0" fmla="*/ 48 w 58"/>
                <a:gd name="T1" fmla="*/ 45 h 46"/>
                <a:gd name="T2" fmla="*/ 48 w 58"/>
                <a:gd name="T3" fmla="*/ 45 h 46"/>
                <a:gd name="T4" fmla="*/ 57 w 58"/>
                <a:gd name="T5" fmla="*/ 33 h 46"/>
                <a:gd name="T6" fmla="*/ 30 w 58"/>
                <a:gd name="T7" fmla="*/ 19 h 46"/>
                <a:gd name="T8" fmla="*/ 9 w 58"/>
                <a:gd name="T9" fmla="*/ 0 h 46"/>
                <a:gd name="T10" fmla="*/ 0 w 58"/>
                <a:gd name="T11" fmla="*/ 12 h 46"/>
                <a:gd name="T12" fmla="*/ 48 w 58"/>
                <a:gd name="T13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46">
                  <a:moveTo>
                    <a:pt x="48" y="45"/>
                  </a:moveTo>
                  <a:lnTo>
                    <a:pt x="48" y="45"/>
                  </a:lnTo>
                  <a:cubicBezTo>
                    <a:pt x="57" y="33"/>
                    <a:pt x="57" y="33"/>
                    <a:pt x="57" y="33"/>
                  </a:cubicBezTo>
                  <a:cubicBezTo>
                    <a:pt x="48" y="31"/>
                    <a:pt x="39" y="25"/>
                    <a:pt x="30" y="19"/>
                  </a:cubicBezTo>
                  <a:cubicBezTo>
                    <a:pt x="21" y="12"/>
                    <a:pt x="15" y="6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" y="19"/>
                    <a:pt x="18" y="37"/>
                    <a:pt x="48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18" name="Freeform 812"/>
            <p:cNvSpPr>
              <a:spLocks noChangeArrowheads="1"/>
            </p:cNvSpPr>
            <p:nvPr/>
          </p:nvSpPr>
          <p:spPr bwMode="auto">
            <a:xfrm>
              <a:off x="9110698" y="8434988"/>
              <a:ext cx="403032" cy="478578"/>
            </a:xfrm>
            <a:custGeom>
              <a:avLst/>
              <a:gdLst>
                <a:gd name="T0" fmla="*/ 91 w 140"/>
                <a:gd name="T1" fmla="*/ 0 h 168"/>
                <a:gd name="T2" fmla="*/ 91 w 140"/>
                <a:gd name="T3" fmla="*/ 0 h 168"/>
                <a:gd name="T4" fmla="*/ 6 w 140"/>
                <a:gd name="T5" fmla="*/ 116 h 168"/>
                <a:gd name="T6" fmla="*/ 3 w 140"/>
                <a:gd name="T7" fmla="*/ 140 h 168"/>
                <a:gd name="T8" fmla="*/ 15 w 140"/>
                <a:gd name="T9" fmla="*/ 158 h 168"/>
                <a:gd name="T10" fmla="*/ 36 w 140"/>
                <a:gd name="T11" fmla="*/ 164 h 168"/>
                <a:gd name="T12" fmla="*/ 57 w 140"/>
                <a:gd name="T13" fmla="*/ 152 h 168"/>
                <a:gd name="T14" fmla="*/ 139 w 140"/>
                <a:gd name="T15" fmla="*/ 37 h 168"/>
                <a:gd name="T16" fmla="*/ 91 w 140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168">
                  <a:moveTo>
                    <a:pt x="91" y="0"/>
                  </a:moveTo>
                  <a:lnTo>
                    <a:pt x="91" y="0"/>
                  </a:lnTo>
                  <a:cubicBezTo>
                    <a:pt x="6" y="116"/>
                    <a:pt x="6" y="116"/>
                    <a:pt x="6" y="116"/>
                  </a:cubicBezTo>
                  <a:cubicBezTo>
                    <a:pt x="3" y="124"/>
                    <a:pt x="0" y="130"/>
                    <a:pt x="3" y="140"/>
                  </a:cubicBezTo>
                  <a:cubicBezTo>
                    <a:pt x="3" y="149"/>
                    <a:pt x="6" y="155"/>
                    <a:pt x="15" y="158"/>
                  </a:cubicBezTo>
                  <a:cubicBezTo>
                    <a:pt x="21" y="164"/>
                    <a:pt x="27" y="167"/>
                    <a:pt x="36" y="164"/>
                  </a:cubicBezTo>
                  <a:cubicBezTo>
                    <a:pt x="45" y="164"/>
                    <a:pt x="51" y="158"/>
                    <a:pt x="57" y="152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15" y="28"/>
                    <a:pt x="97" y="12"/>
                    <a:pt x="9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19" name="Freeform 813"/>
            <p:cNvSpPr>
              <a:spLocks noChangeArrowheads="1"/>
            </p:cNvSpPr>
            <p:nvPr/>
          </p:nvSpPr>
          <p:spPr bwMode="auto">
            <a:xfrm>
              <a:off x="9324815" y="7553393"/>
              <a:ext cx="982393" cy="906780"/>
            </a:xfrm>
            <a:custGeom>
              <a:avLst/>
              <a:gdLst>
                <a:gd name="T0" fmla="*/ 254 w 343"/>
                <a:gd name="T1" fmla="*/ 30 h 316"/>
                <a:gd name="T2" fmla="*/ 254 w 343"/>
                <a:gd name="T3" fmla="*/ 30 h 316"/>
                <a:gd name="T4" fmla="*/ 163 w 343"/>
                <a:gd name="T5" fmla="*/ 0 h 316"/>
                <a:gd name="T6" fmla="*/ 33 w 343"/>
                <a:gd name="T7" fmla="*/ 66 h 316"/>
                <a:gd name="T8" fmla="*/ 6 w 343"/>
                <a:gd name="T9" fmla="*/ 185 h 316"/>
                <a:gd name="T10" fmla="*/ 69 w 343"/>
                <a:gd name="T11" fmla="*/ 287 h 316"/>
                <a:gd name="T12" fmla="*/ 160 w 343"/>
                <a:gd name="T13" fmla="*/ 315 h 316"/>
                <a:gd name="T14" fmla="*/ 290 w 343"/>
                <a:gd name="T15" fmla="*/ 251 h 316"/>
                <a:gd name="T16" fmla="*/ 254 w 343"/>
                <a:gd name="T17" fmla="*/ 30 h 316"/>
                <a:gd name="T18" fmla="*/ 278 w 343"/>
                <a:gd name="T19" fmla="*/ 242 h 316"/>
                <a:gd name="T20" fmla="*/ 278 w 343"/>
                <a:gd name="T21" fmla="*/ 242 h 316"/>
                <a:gd name="T22" fmla="*/ 160 w 343"/>
                <a:gd name="T23" fmla="*/ 299 h 316"/>
                <a:gd name="T24" fmla="*/ 78 w 343"/>
                <a:gd name="T25" fmla="*/ 272 h 316"/>
                <a:gd name="T26" fmla="*/ 21 w 343"/>
                <a:gd name="T27" fmla="*/ 181 h 316"/>
                <a:gd name="T28" fmla="*/ 45 w 343"/>
                <a:gd name="T29" fmla="*/ 75 h 316"/>
                <a:gd name="T30" fmla="*/ 163 w 343"/>
                <a:gd name="T31" fmla="*/ 15 h 316"/>
                <a:gd name="T32" fmla="*/ 245 w 343"/>
                <a:gd name="T33" fmla="*/ 42 h 316"/>
                <a:gd name="T34" fmla="*/ 302 w 343"/>
                <a:gd name="T35" fmla="*/ 136 h 316"/>
                <a:gd name="T36" fmla="*/ 278 w 343"/>
                <a:gd name="T37" fmla="*/ 242 h 316"/>
                <a:gd name="T38" fmla="*/ 254 w 343"/>
                <a:gd name="T39" fmla="*/ 3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3" h="316">
                  <a:moveTo>
                    <a:pt x="254" y="30"/>
                  </a:moveTo>
                  <a:lnTo>
                    <a:pt x="254" y="30"/>
                  </a:lnTo>
                  <a:cubicBezTo>
                    <a:pt x="227" y="12"/>
                    <a:pt x="193" y="0"/>
                    <a:pt x="163" y="0"/>
                  </a:cubicBezTo>
                  <a:cubicBezTo>
                    <a:pt x="112" y="0"/>
                    <a:pt x="63" y="24"/>
                    <a:pt x="33" y="66"/>
                  </a:cubicBezTo>
                  <a:cubicBezTo>
                    <a:pt x="9" y="99"/>
                    <a:pt x="0" y="142"/>
                    <a:pt x="6" y="185"/>
                  </a:cubicBezTo>
                  <a:cubicBezTo>
                    <a:pt x="12" y="224"/>
                    <a:pt x="36" y="263"/>
                    <a:pt x="69" y="287"/>
                  </a:cubicBezTo>
                  <a:cubicBezTo>
                    <a:pt x="96" y="305"/>
                    <a:pt x="130" y="315"/>
                    <a:pt x="160" y="315"/>
                  </a:cubicBezTo>
                  <a:cubicBezTo>
                    <a:pt x="211" y="315"/>
                    <a:pt x="260" y="290"/>
                    <a:pt x="290" y="251"/>
                  </a:cubicBezTo>
                  <a:cubicBezTo>
                    <a:pt x="342" y="178"/>
                    <a:pt x="323" y="81"/>
                    <a:pt x="254" y="30"/>
                  </a:cubicBezTo>
                  <a:lnTo>
                    <a:pt x="278" y="242"/>
                  </a:lnTo>
                  <a:lnTo>
                    <a:pt x="278" y="242"/>
                  </a:lnTo>
                  <a:cubicBezTo>
                    <a:pt x="251" y="278"/>
                    <a:pt x="208" y="299"/>
                    <a:pt x="160" y="299"/>
                  </a:cubicBezTo>
                  <a:cubicBezTo>
                    <a:pt x="133" y="299"/>
                    <a:pt x="102" y="290"/>
                    <a:pt x="78" y="272"/>
                  </a:cubicBezTo>
                  <a:cubicBezTo>
                    <a:pt x="48" y="251"/>
                    <a:pt x="27" y="218"/>
                    <a:pt x="21" y="181"/>
                  </a:cubicBezTo>
                  <a:cubicBezTo>
                    <a:pt x="15" y="145"/>
                    <a:pt x="24" y="105"/>
                    <a:pt x="45" y="75"/>
                  </a:cubicBezTo>
                  <a:cubicBezTo>
                    <a:pt x="72" y="39"/>
                    <a:pt x="115" y="15"/>
                    <a:pt x="163" y="15"/>
                  </a:cubicBezTo>
                  <a:cubicBezTo>
                    <a:pt x="190" y="15"/>
                    <a:pt x="221" y="24"/>
                    <a:pt x="245" y="42"/>
                  </a:cubicBezTo>
                  <a:cubicBezTo>
                    <a:pt x="275" y="63"/>
                    <a:pt x="296" y="97"/>
                    <a:pt x="302" y="136"/>
                  </a:cubicBezTo>
                  <a:cubicBezTo>
                    <a:pt x="308" y="172"/>
                    <a:pt x="299" y="209"/>
                    <a:pt x="278" y="242"/>
                  </a:cubicBezTo>
                  <a:lnTo>
                    <a:pt x="254" y="3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20" name="Freeform 814"/>
            <p:cNvSpPr>
              <a:spLocks noChangeArrowheads="1"/>
            </p:cNvSpPr>
            <p:nvPr/>
          </p:nvSpPr>
          <p:spPr bwMode="auto">
            <a:xfrm>
              <a:off x="9425574" y="7654149"/>
              <a:ext cx="717899" cy="705272"/>
            </a:xfrm>
            <a:custGeom>
              <a:avLst/>
              <a:gdLst>
                <a:gd name="T0" fmla="*/ 197 w 252"/>
                <a:gd name="T1" fmla="*/ 21 h 246"/>
                <a:gd name="T2" fmla="*/ 197 w 252"/>
                <a:gd name="T3" fmla="*/ 21 h 246"/>
                <a:gd name="T4" fmla="*/ 127 w 252"/>
                <a:gd name="T5" fmla="*/ 0 h 246"/>
                <a:gd name="T6" fmla="*/ 27 w 252"/>
                <a:gd name="T7" fmla="*/ 51 h 246"/>
                <a:gd name="T8" fmla="*/ 6 w 252"/>
                <a:gd name="T9" fmla="*/ 142 h 246"/>
                <a:gd name="T10" fmla="*/ 54 w 252"/>
                <a:gd name="T11" fmla="*/ 221 h 246"/>
                <a:gd name="T12" fmla="*/ 124 w 252"/>
                <a:gd name="T13" fmla="*/ 245 h 246"/>
                <a:gd name="T14" fmla="*/ 224 w 252"/>
                <a:gd name="T15" fmla="*/ 194 h 246"/>
                <a:gd name="T16" fmla="*/ 245 w 252"/>
                <a:gd name="T17" fmla="*/ 103 h 246"/>
                <a:gd name="T18" fmla="*/ 197 w 252"/>
                <a:gd name="T19" fmla="*/ 2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46">
                  <a:moveTo>
                    <a:pt x="197" y="21"/>
                  </a:moveTo>
                  <a:lnTo>
                    <a:pt x="197" y="21"/>
                  </a:lnTo>
                  <a:cubicBezTo>
                    <a:pt x="175" y="9"/>
                    <a:pt x="151" y="0"/>
                    <a:pt x="127" y="0"/>
                  </a:cubicBezTo>
                  <a:cubicBezTo>
                    <a:pt x="88" y="0"/>
                    <a:pt x="48" y="18"/>
                    <a:pt x="27" y="51"/>
                  </a:cubicBezTo>
                  <a:cubicBezTo>
                    <a:pt x="6" y="79"/>
                    <a:pt x="0" y="109"/>
                    <a:pt x="6" y="142"/>
                  </a:cubicBezTo>
                  <a:cubicBezTo>
                    <a:pt x="9" y="173"/>
                    <a:pt x="27" y="203"/>
                    <a:pt x="54" y="221"/>
                  </a:cubicBezTo>
                  <a:cubicBezTo>
                    <a:pt x="76" y="236"/>
                    <a:pt x="100" y="245"/>
                    <a:pt x="124" y="245"/>
                  </a:cubicBezTo>
                  <a:cubicBezTo>
                    <a:pt x="163" y="245"/>
                    <a:pt x="203" y="224"/>
                    <a:pt x="224" y="194"/>
                  </a:cubicBezTo>
                  <a:cubicBezTo>
                    <a:pt x="245" y="167"/>
                    <a:pt x="251" y="133"/>
                    <a:pt x="245" y="103"/>
                  </a:cubicBezTo>
                  <a:cubicBezTo>
                    <a:pt x="242" y="69"/>
                    <a:pt x="224" y="43"/>
                    <a:pt x="197" y="2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6828807" y="3227824"/>
            <a:ext cx="692714" cy="680086"/>
            <a:chOff x="7448186" y="4493014"/>
            <a:chExt cx="1385427" cy="1360171"/>
          </a:xfrm>
          <a:solidFill>
            <a:schemeClr val="accent1"/>
          </a:solidFill>
        </p:grpSpPr>
        <p:sp>
          <p:nvSpPr>
            <p:cNvPr id="621" name="Freeform 815"/>
            <p:cNvSpPr>
              <a:spLocks noChangeArrowheads="1"/>
            </p:cNvSpPr>
            <p:nvPr/>
          </p:nvSpPr>
          <p:spPr bwMode="auto">
            <a:xfrm>
              <a:off x="8166097" y="5475359"/>
              <a:ext cx="277085" cy="352638"/>
            </a:xfrm>
            <a:custGeom>
              <a:avLst/>
              <a:gdLst>
                <a:gd name="T0" fmla="*/ 0 w 95"/>
                <a:gd name="T1" fmla="*/ 124 h 125"/>
                <a:gd name="T2" fmla="*/ 0 w 95"/>
                <a:gd name="T3" fmla="*/ 124 h 125"/>
                <a:gd name="T4" fmla="*/ 94 w 95"/>
                <a:gd name="T5" fmla="*/ 15 h 125"/>
                <a:gd name="T6" fmla="*/ 0 w 95"/>
                <a:gd name="T7" fmla="*/ 0 h 125"/>
                <a:gd name="T8" fmla="*/ 0 w 95"/>
                <a:gd name="T9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25">
                  <a:moveTo>
                    <a:pt x="0" y="124"/>
                  </a:moveTo>
                  <a:lnTo>
                    <a:pt x="0" y="124"/>
                  </a:lnTo>
                  <a:cubicBezTo>
                    <a:pt x="39" y="97"/>
                    <a:pt x="72" y="61"/>
                    <a:pt x="94" y="15"/>
                  </a:cubicBezTo>
                  <a:cubicBezTo>
                    <a:pt x="63" y="6"/>
                    <a:pt x="33" y="0"/>
                    <a:pt x="0" y="0"/>
                  </a:cubicBezTo>
                  <a:lnTo>
                    <a:pt x="0" y="12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22" name="Freeform 816"/>
            <p:cNvSpPr>
              <a:spLocks noChangeArrowheads="1"/>
            </p:cNvSpPr>
            <p:nvPr/>
          </p:nvSpPr>
          <p:spPr bwMode="auto">
            <a:xfrm>
              <a:off x="8166097" y="4505605"/>
              <a:ext cx="277085" cy="352638"/>
            </a:xfrm>
            <a:custGeom>
              <a:avLst/>
              <a:gdLst>
                <a:gd name="T0" fmla="*/ 94 w 95"/>
                <a:gd name="T1" fmla="*/ 109 h 125"/>
                <a:gd name="T2" fmla="*/ 94 w 95"/>
                <a:gd name="T3" fmla="*/ 109 h 125"/>
                <a:gd name="T4" fmla="*/ 0 w 95"/>
                <a:gd name="T5" fmla="*/ 0 h 125"/>
                <a:gd name="T6" fmla="*/ 0 w 95"/>
                <a:gd name="T7" fmla="*/ 124 h 125"/>
                <a:gd name="T8" fmla="*/ 94 w 95"/>
                <a:gd name="T9" fmla="*/ 10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25">
                  <a:moveTo>
                    <a:pt x="94" y="109"/>
                  </a:moveTo>
                  <a:lnTo>
                    <a:pt x="94" y="109"/>
                  </a:lnTo>
                  <a:cubicBezTo>
                    <a:pt x="72" y="66"/>
                    <a:pt x="39" y="27"/>
                    <a:pt x="0" y="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33" y="124"/>
                    <a:pt x="63" y="118"/>
                    <a:pt x="94" y="10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23" name="Freeform 817"/>
            <p:cNvSpPr>
              <a:spLocks noChangeArrowheads="1"/>
            </p:cNvSpPr>
            <p:nvPr/>
          </p:nvSpPr>
          <p:spPr bwMode="auto">
            <a:xfrm>
              <a:off x="7750462" y="5198289"/>
              <a:ext cx="352652" cy="289661"/>
            </a:xfrm>
            <a:custGeom>
              <a:avLst/>
              <a:gdLst>
                <a:gd name="T0" fmla="*/ 0 w 125"/>
                <a:gd name="T1" fmla="*/ 0 h 101"/>
                <a:gd name="T2" fmla="*/ 0 w 125"/>
                <a:gd name="T3" fmla="*/ 0 h 101"/>
                <a:gd name="T4" fmla="*/ 22 w 125"/>
                <a:gd name="T5" fmla="*/ 100 h 101"/>
                <a:gd name="T6" fmla="*/ 124 w 125"/>
                <a:gd name="T7" fmla="*/ 82 h 101"/>
                <a:gd name="T8" fmla="*/ 124 w 125"/>
                <a:gd name="T9" fmla="*/ 0 h 101"/>
                <a:gd name="T10" fmla="*/ 0 w 12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01">
                  <a:moveTo>
                    <a:pt x="0" y="0"/>
                  </a:moveTo>
                  <a:lnTo>
                    <a:pt x="0" y="0"/>
                  </a:lnTo>
                  <a:cubicBezTo>
                    <a:pt x="0" y="36"/>
                    <a:pt x="10" y="70"/>
                    <a:pt x="22" y="100"/>
                  </a:cubicBezTo>
                  <a:cubicBezTo>
                    <a:pt x="55" y="88"/>
                    <a:pt x="92" y="82"/>
                    <a:pt x="124" y="82"/>
                  </a:cubicBezTo>
                  <a:cubicBezTo>
                    <a:pt x="124" y="0"/>
                    <a:pt x="124" y="0"/>
                    <a:pt x="124" y="0"/>
                  </a:cubicBez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24" name="Freeform 818"/>
            <p:cNvSpPr>
              <a:spLocks noChangeArrowheads="1"/>
            </p:cNvSpPr>
            <p:nvPr/>
          </p:nvSpPr>
          <p:spPr bwMode="auto">
            <a:xfrm>
              <a:off x="8166094" y="5198289"/>
              <a:ext cx="352652" cy="289661"/>
            </a:xfrm>
            <a:custGeom>
              <a:avLst/>
              <a:gdLst>
                <a:gd name="T0" fmla="*/ 0 w 122"/>
                <a:gd name="T1" fmla="*/ 82 h 101"/>
                <a:gd name="T2" fmla="*/ 0 w 122"/>
                <a:gd name="T3" fmla="*/ 82 h 101"/>
                <a:gd name="T4" fmla="*/ 103 w 122"/>
                <a:gd name="T5" fmla="*/ 100 h 101"/>
                <a:gd name="T6" fmla="*/ 121 w 122"/>
                <a:gd name="T7" fmla="*/ 0 h 101"/>
                <a:gd name="T8" fmla="*/ 0 w 122"/>
                <a:gd name="T9" fmla="*/ 0 h 101"/>
                <a:gd name="T10" fmla="*/ 0 w 122"/>
                <a:gd name="T11" fmla="*/ 8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101">
                  <a:moveTo>
                    <a:pt x="0" y="82"/>
                  </a:moveTo>
                  <a:lnTo>
                    <a:pt x="0" y="82"/>
                  </a:lnTo>
                  <a:cubicBezTo>
                    <a:pt x="36" y="82"/>
                    <a:pt x="70" y="88"/>
                    <a:pt x="103" y="100"/>
                  </a:cubicBezTo>
                  <a:cubicBezTo>
                    <a:pt x="115" y="70"/>
                    <a:pt x="121" y="36"/>
                    <a:pt x="12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25" name="Freeform 819"/>
            <p:cNvSpPr>
              <a:spLocks noChangeArrowheads="1"/>
            </p:cNvSpPr>
            <p:nvPr/>
          </p:nvSpPr>
          <p:spPr bwMode="auto">
            <a:xfrm>
              <a:off x="7750462" y="4858246"/>
              <a:ext cx="352652" cy="289670"/>
            </a:xfrm>
            <a:custGeom>
              <a:avLst/>
              <a:gdLst>
                <a:gd name="T0" fmla="*/ 124 w 125"/>
                <a:gd name="T1" fmla="*/ 18 h 101"/>
                <a:gd name="T2" fmla="*/ 124 w 125"/>
                <a:gd name="T3" fmla="*/ 18 h 101"/>
                <a:gd name="T4" fmla="*/ 22 w 125"/>
                <a:gd name="T5" fmla="*/ 0 h 101"/>
                <a:gd name="T6" fmla="*/ 0 w 125"/>
                <a:gd name="T7" fmla="*/ 100 h 101"/>
                <a:gd name="T8" fmla="*/ 124 w 125"/>
                <a:gd name="T9" fmla="*/ 100 h 101"/>
                <a:gd name="T10" fmla="*/ 124 w 125"/>
                <a:gd name="T11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01">
                  <a:moveTo>
                    <a:pt x="124" y="18"/>
                  </a:moveTo>
                  <a:lnTo>
                    <a:pt x="124" y="18"/>
                  </a:lnTo>
                  <a:cubicBezTo>
                    <a:pt x="92" y="18"/>
                    <a:pt x="55" y="12"/>
                    <a:pt x="22" y="0"/>
                  </a:cubicBezTo>
                  <a:cubicBezTo>
                    <a:pt x="10" y="34"/>
                    <a:pt x="0" y="67"/>
                    <a:pt x="0" y="100"/>
                  </a:cubicBezTo>
                  <a:cubicBezTo>
                    <a:pt x="124" y="100"/>
                    <a:pt x="124" y="100"/>
                    <a:pt x="124" y="100"/>
                  </a:cubicBezTo>
                  <a:lnTo>
                    <a:pt x="124" y="1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26" name="Freeform 820"/>
            <p:cNvSpPr>
              <a:spLocks noChangeArrowheads="1"/>
            </p:cNvSpPr>
            <p:nvPr/>
          </p:nvSpPr>
          <p:spPr bwMode="auto">
            <a:xfrm>
              <a:off x="7838629" y="5475359"/>
              <a:ext cx="264488" cy="352638"/>
            </a:xfrm>
            <a:custGeom>
              <a:avLst/>
              <a:gdLst>
                <a:gd name="T0" fmla="*/ 0 w 94"/>
                <a:gd name="T1" fmla="*/ 18 h 125"/>
                <a:gd name="T2" fmla="*/ 0 w 94"/>
                <a:gd name="T3" fmla="*/ 18 h 125"/>
                <a:gd name="T4" fmla="*/ 93 w 94"/>
                <a:gd name="T5" fmla="*/ 124 h 125"/>
                <a:gd name="T6" fmla="*/ 93 w 94"/>
                <a:gd name="T7" fmla="*/ 0 h 125"/>
                <a:gd name="T8" fmla="*/ 0 w 94"/>
                <a:gd name="T9" fmla="*/ 1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25">
                  <a:moveTo>
                    <a:pt x="0" y="18"/>
                  </a:moveTo>
                  <a:lnTo>
                    <a:pt x="0" y="18"/>
                  </a:lnTo>
                  <a:cubicBezTo>
                    <a:pt x="21" y="61"/>
                    <a:pt x="54" y="97"/>
                    <a:pt x="93" y="124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3" y="0"/>
                    <a:pt x="30" y="6"/>
                    <a:pt x="0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27" name="Freeform 821"/>
            <p:cNvSpPr>
              <a:spLocks noChangeArrowheads="1"/>
            </p:cNvSpPr>
            <p:nvPr/>
          </p:nvSpPr>
          <p:spPr bwMode="auto">
            <a:xfrm>
              <a:off x="7826032" y="4505605"/>
              <a:ext cx="277085" cy="352638"/>
            </a:xfrm>
            <a:custGeom>
              <a:avLst/>
              <a:gdLst>
                <a:gd name="T0" fmla="*/ 96 w 97"/>
                <a:gd name="T1" fmla="*/ 0 h 125"/>
                <a:gd name="T2" fmla="*/ 96 w 97"/>
                <a:gd name="T3" fmla="*/ 0 h 125"/>
                <a:gd name="T4" fmla="*/ 0 w 97"/>
                <a:gd name="T5" fmla="*/ 109 h 125"/>
                <a:gd name="T6" fmla="*/ 96 w 97"/>
                <a:gd name="T7" fmla="*/ 124 h 125"/>
                <a:gd name="T8" fmla="*/ 96 w 97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25">
                  <a:moveTo>
                    <a:pt x="96" y="0"/>
                  </a:moveTo>
                  <a:lnTo>
                    <a:pt x="96" y="0"/>
                  </a:lnTo>
                  <a:cubicBezTo>
                    <a:pt x="57" y="27"/>
                    <a:pt x="24" y="64"/>
                    <a:pt x="0" y="109"/>
                  </a:cubicBezTo>
                  <a:cubicBezTo>
                    <a:pt x="33" y="118"/>
                    <a:pt x="64" y="124"/>
                    <a:pt x="96" y="124"/>
                  </a:cubicBezTo>
                  <a:lnTo>
                    <a:pt x="9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28" name="Freeform 822"/>
            <p:cNvSpPr>
              <a:spLocks noChangeArrowheads="1"/>
            </p:cNvSpPr>
            <p:nvPr/>
          </p:nvSpPr>
          <p:spPr bwMode="auto">
            <a:xfrm>
              <a:off x="8166094" y="4870843"/>
              <a:ext cx="352652" cy="277073"/>
            </a:xfrm>
            <a:custGeom>
              <a:avLst/>
              <a:gdLst>
                <a:gd name="T0" fmla="*/ 0 w 122"/>
                <a:gd name="T1" fmla="*/ 97 h 98"/>
                <a:gd name="T2" fmla="*/ 0 w 122"/>
                <a:gd name="T3" fmla="*/ 97 h 98"/>
                <a:gd name="T4" fmla="*/ 121 w 122"/>
                <a:gd name="T5" fmla="*/ 97 h 98"/>
                <a:gd name="T6" fmla="*/ 103 w 122"/>
                <a:gd name="T7" fmla="*/ 0 h 98"/>
                <a:gd name="T8" fmla="*/ 0 w 122"/>
                <a:gd name="T9" fmla="*/ 15 h 98"/>
                <a:gd name="T10" fmla="*/ 0 w 122"/>
                <a:gd name="T11" fmla="*/ 9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98">
                  <a:moveTo>
                    <a:pt x="0" y="97"/>
                  </a:moveTo>
                  <a:lnTo>
                    <a:pt x="0" y="97"/>
                  </a:lnTo>
                  <a:cubicBezTo>
                    <a:pt x="121" y="97"/>
                    <a:pt x="121" y="97"/>
                    <a:pt x="121" y="97"/>
                  </a:cubicBezTo>
                  <a:cubicBezTo>
                    <a:pt x="121" y="64"/>
                    <a:pt x="115" y="31"/>
                    <a:pt x="103" y="0"/>
                  </a:cubicBezTo>
                  <a:cubicBezTo>
                    <a:pt x="70" y="9"/>
                    <a:pt x="36" y="15"/>
                    <a:pt x="0" y="15"/>
                  </a:cubicBezTo>
                  <a:lnTo>
                    <a:pt x="0" y="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29" name="Freeform 823"/>
            <p:cNvSpPr>
              <a:spLocks noChangeArrowheads="1"/>
            </p:cNvSpPr>
            <p:nvPr/>
          </p:nvSpPr>
          <p:spPr bwMode="auto">
            <a:xfrm>
              <a:off x="8241664" y="4493014"/>
              <a:ext cx="415623" cy="302261"/>
            </a:xfrm>
            <a:custGeom>
              <a:avLst/>
              <a:gdLst>
                <a:gd name="T0" fmla="*/ 88 w 146"/>
                <a:gd name="T1" fmla="*/ 106 h 107"/>
                <a:gd name="T2" fmla="*/ 88 w 146"/>
                <a:gd name="T3" fmla="*/ 106 h 107"/>
                <a:gd name="T4" fmla="*/ 145 w 146"/>
                <a:gd name="T5" fmla="*/ 75 h 107"/>
                <a:gd name="T6" fmla="*/ 0 w 146"/>
                <a:gd name="T7" fmla="*/ 0 h 107"/>
                <a:gd name="T8" fmla="*/ 88 w 146"/>
                <a:gd name="T9" fmla="*/ 10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07">
                  <a:moveTo>
                    <a:pt x="88" y="106"/>
                  </a:moveTo>
                  <a:lnTo>
                    <a:pt x="88" y="106"/>
                  </a:lnTo>
                  <a:cubicBezTo>
                    <a:pt x="109" y="97"/>
                    <a:pt x="127" y="88"/>
                    <a:pt x="145" y="75"/>
                  </a:cubicBezTo>
                  <a:cubicBezTo>
                    <a:pt x="109" y="36"/>
                    <a:pt x="58" y="6"/>
                    <a:pt x="0" y="0"/>
                  </a:cubicBezTo>
                  <a:cubicBezTo>
                    <a:pt x="39" y="27"/>
                    <a:pt x="70" y="63"/>
                    <a:pt x="88" y="1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30" name="Freeform 824"/>
            <p:cNvSpPr>
              <a:spLocks noChangeArrowheads="1"/>
            </p:cNvSpPr>
            <p:nvPr/>
          </p:nvSpPr>
          <p:spPr bwMode="auto">
            <a:xfrm>
              <a:off x="7624512" y="5550924"/>
              <a:ext cx="415632" cy="302261"/>
            </a:xfrm>
            <a:custGeom>
              <a:avLst/>
              <a:gdLst>
                <a:gd name="T0" fmla="*/ 57 w 146"/>
                <a:gd name="T1" fmla="*/ 0 h 107"/>
                <a:gd name="T2" fmla="*/ 57 w 146"/>
                <a:gd name="T3" fmla="*/ 0 h 107"/>
                <a:gd name="T4" fmla="*/ 0 w 146"/>
                <a:gd name="T5" fmla="*/ 28 h 107"/>
                <a:gd name="T6" fmla="*/ 145 w 146"/>
                <a:gd name="T7" fmla="*/ 106 h 107"/>
                <a:gd name="T8" fmla="*/ 57 w 146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07">
                  <a:moveTo>
                    <a:pt x="57" y="0"/>
                  </a:moveTo>
                  <a:lnTo>
                    <a:pt x="57" y="0"/>
                  </a:lnTo>
                  <a:cubicBezTo>
                    <a:pt x="37" y="6"/>
                    <a:pt x="18" y="15"/>
                    <a:pt x="0" y="28"/>
                  </a:cubicBezTo>
                  <a:cubicBezTo>
                    <a:pt x="39" y="70"/>
                    <a:pt x="88" y="97"/>
                    <a:pt x="145" y="106"/>
                  </a:cubicBezTo>
                  <a:cubicBezTo>
                    <a:pt x="106" y="76"/>
                    <a:pt x="79" y="40"/>
                    <a:pt x="5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31" name="Freeform 825"/>
            <p:cNvSpPr>
              <a:spLocks noChangeArrowheads="1"/>
            </p:cNvSpPr>
            <p:nvPr/>
          </p:nvSpPr>
          <p:spPr bwMode="auto">
            <a:xfrm>
              <a:off x="7448186" y="4757493"/>
              <a:ext cx="314873" cy="390423"/>
            </a:xfrm>
            <a:custGeom>
              <a:avLst/>
              <a:gdLst>
                <a:gd name="T0" fmla="*/ 110 w 111"/>
                <a:gd name="T1" fmla="*/ 30 h 137"/>
                <a:gd name="T2" fmla="*/ 110 w 111"/>
                <a:gd name="T3" fmla="*/ 30 h 137"/>
                <a:gd name="T4" fmla="*/ 49 w 111"/>
                <a:gd name="T5" fmla="*/ 0 h 137"/>
                <a:gd name="T6" fmla="*/ 0 w 111"/>
                <a:gd name="T7" fmla="*/ 136 h 137"/>
                <a:gd name="T8" fmla="*/ 88 w 111"/>
                <a:gd name="T9" fmla="*/ 136 h 137"/>
                <a:gd name="T10" fmla="*/ 110 w 111"/>
                <a:gd name="T11" fmla="*/ 3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137">
                  <a:moveTo>
                    <a:pt x="110" y="30"/>
                  </a:moveTo>
                  <a:lnTo>
                    <a:pt x="110" y="30"/>
                  </a:lnTo>
                  <a:cubicBezTo>
                    <a:pt x="88" y="21"/>
                    <a:pt x="70" y="12"/>
                    <a:pt x="49" y="0"/>
                  </a:cubicBezTo>
                  <a:cubicBezTo>
                    <a:pt x="22" y="39"/>
                    <a:pt x="4" y="84"/>
                    <a:pt x="0" y="136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8" y="100"/>
                    <a:pt x="98" y="63"/>
                    <a:pt x="110" y="3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32" name="Freeform 826"/>
            <p:cNvSpPr>
              <a:spLocks noChangeArrowheads="1"/>
            </p:cNvSpPr>
            <p:nvPr/>
          </p:nvSpPr>
          <p:spPr bwMode="auto">
            <a:xfrm>
              <a:off x="8518749" y="5198289"/>
              <a:ext cx="314864" cy="390414"/>
            </a:xfrm>
            <a:custGeom>
              <a:avLst/>
              <a:gdLst>
                <a:gd name="T0" fmla="*/ 0 w 110"/>
                <a:gd name="T1" fmla="*/ 106 h 137"/>
                <a:gd name="T2" fmla="*/ 0 w 110"/>
                <a:gd name="T3" fmla="*/ 106 h 137"/>
                <a:gd name="T4" fmla="*/ 61 w 110"/>
                <a:gd name="T5" fmla="*/ 136 h 137"/>
                <a:gd name="T6" fmla="*/ 109 w 110"/>
                <a:gd name="T7" fmla="*/ 0 h 137"/>
                <a:gd name="T8" fmla="*/ 21 w 110"/>
                <a:gd name="T9" fmla="*/ 0 h 137"/>
                <a:gd name="T10" fmla="*/ 0 w 110"/>
                <a:gd name="T11" fmla="*/ 10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137">
                  <a:moveTo>
                    <a:pt x="0" y="106"/>
                  </a:moveTo>
                  <a:lnTo>
                    <a:pt x="0" y="106"/>
                  </a:lnTo>
                  <a:cubicBezTo>
                    <a:pt x="21" y="115"/>
                    <a:pt x="39" y="124"/>
                    <a:pt x="61" y="136"/>
                  </a:cubicBezTo>
                  <a:cubicBezTo>
                    <a:pt x="88" y="100"/>
                    <a:pt x="106" y="52"/>
                    <a:pt x="10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36"/>
                    <a:pt x="12" y="73"/>
                    <a:pt x="0" y="1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33" name="Freeform 827"/>
            <p:cNvSpPr>
              <a:spLocks noChangeArrowheads="1"/>
            </p:cNvSpPr>
            <p:nvPr/>
          </p:nvSpPr>
          <p:spPr bwMode="auto">
            <a:xfrm>
              <a:off x="8241664" y="5550924"/>
              <a:ext cx="415623" cy="302261"/>
            </a:xfrm>
            <a:custGeom>
              <a:avLst/>
              <a:gdLst>
                <a:gd name="T0" fmla="*/ 0 w 146"/>
                <a:gd name="T1" fmla="*/ 106 h 107"/>
                <a:gd name="T2" fmla="*/ 0 w 146"/>
                <a:gd name="T3" fmla="*/ 106 h 107"/>
                <a:gd name="T4" fmla="*/ 145 w 146"/>
                <a:gd name="T5" fmla="*/ 28 h 107"/>
                <a:gd name="T6" fmla="*/ 88 w 146"/>
                <a:gd name="T7" fmla="*/ 0 h 107"/>
                <a:gd name="T8" fmla="*/ 0 w 146"/>
                <a:gd name="T9" fmla="*/ 10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07">
                  <a:moveTo>
                    <a:pt x="0" y="106"/>
                  </a:moveTo>
                  <a:lnTo>
                    <a:pt x="0" y="106"/>
                  </a:lnTo>
                  <a:cubicBezTo>
                    <a:pt x="58" y="97"/>
                    <a:pt x="109" y="70"/>
                    <a:pt x="145" y="28"/>
                  </a:cubicBezTo>
                  <a:cubicBezTo>
                    <a:pt x="127" y="15"/>
                    <a:pt x="109" y="6"/>
                    <a:pt x="88" y="0"/>
                  </a:cubicBezTo>
                  <a:cubicBezTo>
                    <a:pt x="70" y="40"/>
                    <a:pt x="39" y="76"/>
                    <a:pt x="0" y="1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34" name="Freeform 828"/>
            <p:cNvSpPr>
              <a:spLocks noChangeArrowheads="1"/>
            </p:cNvSpPr>
            <p:nvPr/>
          </p:nvSpPr>
          <p:spPr bwMode="auto">
            <a:xfrm>
              <a:off x="7448186" y="5198289"/>
              <a:ext cx="314873" cy="390414"/>
            </a:xfrm>
            <a:custGeom>
              <a:avLst/>
              <a:gdLst>
                <a:gd name="T0" fmla="*/ 88 w 111"/>
                <a:gd name="T1" fmla="*/ 0 h 137"/>
                <a:gd name="T2" fmla="*/ 88 w 111"/>
                <a:gd name="T3" fmla="*/ 0 h 137"/>
                <a:gd name="T4" fmla="*/ 0 w 111"/>
                <a:gd name="T5" fmla="*/ 0 h 137"/>
                <a:gd name="T6" fmla="*/ 49 w 111"/>
                <a:gd name="T7" fmla="*/ 136 h 137"/>
                <a:gd name="T8" fmla="*/ 110 w 111"/>
                <a:gd name="T9" fmla="*/ 106 h 137"/>
                <a:gd name="T10" fmla="*/ 88 w 111"/>
                <a:gd name="T11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137">
                  <a:moveTo>
                    <a:pt x="88" y="0"/>
                  </a:moveTo>
                  <a:lnTo>
                    <a:pt x="88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4" y="52"/>
                    <a:pt x="22" y="100"/>
                    <a:pt x="49" y="136"/>
                  </a:cubicBezTo>
                  <a:cubicBezTo>
                    <a:pt x="70" y="124"/>
                    <a:pt x="88" y="115"/>
                    <a:pt x="110" y="106"/>
                  </a:cubicBezTo>
                  <a:cubicBezTo>
                    <a:pt x="98" y="73"/>
                    <a:pt x="88" y="36"/>
                    <a:pt x="8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35" name="Freeform 829"/>
            <p:cNvSpPr>
              <a:spLocks noChangeArrowheads="1"/>
            </p:cNvSpPr>
            <p:nvPr/>
          </p:nvSpPr>
          <p:spPr bwMode="auto">
            <a:xfrm>
              <a:off x="7624512" y="4493014"/>
              <a:ext cx="415632" cy="302261"/>
            </a:xfrm>
            <a:custGeom>
              <a:avLst/>
              <a:gdLst>
                <a:gd name="T0" fmla="*/ 143 w 144"/>
                <a:gd name="T1" fmla="*/ 0 h 104"/>
                <a:gd name="T2" fmla="*/ 143 w 144"/>
                <a:gd name="T3" fmla="*/ 0 h 104"/>
                <a:gd name="T4" fmla="*/ 0 w 144"/>
                <a:gd name="T5" fmla="*/ 75 h 104"/>
                <a:gd name="T6" fmla="*/ 57 w 144"/>
                <a:gd name="T7" fmla="*/ 103 h 104"/>
                <a:gd name="T8" fmla="*/ 143 w 14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04">
                  <a:moveTo>
                    <a:pt x="143" y="0"/>
                  </a:moveTo>
                  <a:lnTo>
                    <a:pt x="143" y="0"/>
                  </a:lnTo>
                  <a:cubicBezTo>
                    <a:pt x="88" y="9"/>
                    <a:pt x="37" y="36"/>
                    <a:pt x="0" y="75"/>
                  </a:cubicBezTo>
                  <a:cubicBezTo>
                    <a:pt x="18" y="88"/>
                    <a:pt x="37" y="97"/>
                    <a:pt x="57" y="103"/>
                  </a:cubicBezTo>
                  <a:cubicBezTo>
                    <a:pt x="76" y="63"/>
                    <a:pt x="106" y="27"/>
                    <a:pt x="14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36" name="Freeform 830"/>
            <p:cNvSpPr>
              <a:spLocks noChangeArrowheads="1"/>
            </p:cNvSpPr>
            <p:nvPr/>
          </p:nvSpPr>
          <p:spPr bwMode="auto">
            <a:xfrm>
              <a:off x="8518749" y="4757493"/>
              <a:ext cx="314864" cy="390423"/>
            </a:xfrm>
            <a:custGeom>
              <a:avLst/>
              <a:gdLst>
                <a:gd name="T0" fmla="*/ 21 w 110"/>
                <a:gd name="T1" fmla="*/ 136 h 137"/>
                <a:gd name="T2" fmla="*/ 21 w 110"/>
                <a:gd name="T3" fmla="*/ 136 h 137"/>
                <a:gd name="T4" fmla="*/ 109 w 110"/>
                <a:gd name="T5" fmla="*/ 136 h 137"/>
                <a:gd name="T6" fmla="*/ 61 w 110"/>
                <a:gd name="T7" fmla="*/ 0 h 137"/>
                <a:gd name="T8" fmla="*/ 0 w 110"/>
                <a:gd name="T9" fmla="*/ 30 h 137"/>
                <a:gd name="T10" fmla="*/ 21 w 110"/>
                <a:gd name="T11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137">
                  <a:moveTo>
                    <a:pt x="21" y="136"/>
                  </a:moveTo>
                  <a:lnTo>
                    <a:pt x="21" y="136"/>
                  </a:lnTo>
                  <a:cubicBezTo>
                    <a:pt x="109" y="136"/>
                    <a:pt x="109" y="136"/>
                    <a:pt x="109" y="136"/>
                  </a:cubicBezTo>
                  <a:cubicBezTo>
                    <a:pt x="106" y="84"/>
                    <a:pt x="88" y="39"/>
                    <a:pt x="61" y="0"/>
                  </a:cubicBezTo>
                  <a:cubicBezTo>
                    <a:pt x="39" y="12"/>
                    <a:pt x="21" y="24"/>
                    <a:pt x="0" y="30"/>
                  </a:cubicBezTo>
                  <a:cubicBezTo>
                    <a:pt x="12" y="63"/>
                    <a:pt x="18" y="100"/>
                    <a:pt x="21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637" name="Freeform 831"/>
          <p:cNvSpPr>
            <a:spLocks noChangeArrowheads="1"/>
          </p:cNvSpPr>
          <p:nvPr/>
        </p:nvSpPr>
        <p:spPr bwMode="auto">
          <a:xfrm>
            <a:off x="4978757" y="2053180"/>
            <a:ext cx="497497" cy="491173"/>
          </a:xfrm>
          <a:custGeom>
            <a:avLst/>
            <a:gdLst>
              <a:gd name="T0" fmla="*/ 348 w 349"/>
              <a:gd name="T1" fmla="*/ 173 h 346"/>
              <a:gd name="T2" fmla="*/ 348 w 349"/>
              <a:gd name="T3" fmla="*/ 173 h 346"/>
              <a:gd name="T4" fmla="*/ 173 w 349"/>
              <a:gd name="T5" fmla="*/ 345 h 346"/>
              <a:gd name="T6" fmla="*/ 0 w 349"/>
              <a:gd name="T7" fmla="*/ 173 h 346"/>
              <a:gd name="T8" fmla="*/ 173 w 349"/>
              <a:gd name="T9" fmla="*/ 0 h 346"/>
              <a:gd name="T10" fmla="*/ 348 w 349"/>
              <a:gd name="T11" fmla="*/ 173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346">
                <a:moveTo>
                  <a:pt x="348" y="173"/>
                </a:moveTo>
                <a:lnTo>
                  <a:pt x="348" y="173"/>
                </a:lnTo>
                <a:cubicBezTo>
                  <a:pt x="348" y="269"/>
                  <a:pt x="270" y="345"/>
                  <a:pt x="173" y="345"/>
                </a:cubicBezTo>
                <a:cubicBezTo>
                  <a:pt x="79" y="345"/>
                  <a:pt x="0" y="269"/>
                  <a:pt x="0" y="173"/>
                </a:cubicBezTo>
                <a:cubicBezTo>
                  <a:pt x="0" y="79"/>
                  <a:pt x="79" y="0"/>
                  <a:pt x="173" y="0"/>
                </a:cubicBezTo>
                <a:cubicBezTo>
                  <a:pt x="270" y="0"/>
                  <a:pt x="348" y="79"/>
                  <a:pt x="348" y="173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lIns="121885" tIns="60943" rIns="121885" bIns="60943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941655" y="3473412"/>
            <a:ext cx="308575" cy="761947"/>
            <a:chOff x="4223923" y="7843063"/>
            <a:chExt cx="617149" cy="1523894"/>
          </a:xfrm>
          <a:solidFill>
            <a:schemeClr val="accent1"/>
          </a:solidFill>
        </p:grpSpPr>
        <p:sp>
          <p:nvSpPr>
            <p:cNvPr id="890" name="Freeform 1086"/>
            <p:cNvSpPr>
              <a:spLocks noChangeArrowheads="1"/>
            </p:cNvSpPr>
            <p:nvPr/>
          </p:nvSpPr>
          <p:spPr bwMode="auto">
            <a:xfrm>
              <a:off x="4450629" y="8712058"/>
              <a:ext cx="163735" cy="214105"/>
            </a:xfrm>
            <a:custGeom>
              <a:avLst/>
              <a:gdLst>
                <a:gd name="T0" fmla="*/ 0 w 59"/>
                <a:gd name="T1" fmla="*/ 76 h 77"/>
                <a:gd name="T2" fmla="*/ 58 w 59"/>
                <a:gd name="T3" fmla="*/ 76 h 77"/>
                <a:gd name="T4" fmla="*/ 58 w 59"/>
                <a:gd name="T5" fmla="*/ 0 h 77"/>
                <a:gd name="T6" fmla="*/ 0 w 59"/>
                <a:gd name="T7" fmla="*/ 0 h 77"/>
                <a:gd name="T8" fmla="*/ 0 w 59"/>
                <a:gd name="T9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77">
                  <a:moveTo>
                    <a:pt x="0" y="76"/>
                  </a:moveTo>
                  <a:lnTo>
                    <a:pt x="58" y="76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7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91" name="Freeform 1087"/>
            <p:cNvSpPr>
              <a:spLocks noChangeArrowheads="1"/>
            </p:cNvSpPr>
            <p:nvPr/>
          </p:nvSpPr>
          <p:spPr bwMode="auto">
            <a:xfrm>
              <a:off x="4450629" y="9152860"/>
              <a:ext cx="163735" cy="214097"/>
            </a:xfrm>
            <a:custGeom>
              <a:avLst/>
              <a:gdLst>
                <a:gd name="T0" fmla="*/ 0 w 59"/>
                <a:gd name="T1" fmla="*/ 75 h 76"/>
                <a:gd name="T2" fmla="*/ 58 w 59"/>
                <a:gd name="T3" fmla="*/ 75 h 76"/>
                <a:gd name="T4" fmla="*/ 58 w 59"/>
                <a:gd name="T5" fmla="*/ 0 h 76"/>
                <a:gd name="T6" fmla="*/ 0 w 59"/>
                <a:gd name="T7" fmla="*/ 0 h 76"/>
                <a:gd name="T8" fmla="*/ 0 w 59"/>
                <a:gd name="T9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76">
                  <a:moveTo>
                    <a:pt x="0" y="75"/>
                  </a:moveTo>
                  <a:lnTo>
                    <a:pt x="58" y="75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92" name="Freeform 1088"/>
            <p:cNvSpPr>
              <a:spLocks noChangeArrowheads="1"/>
            </p:cNvSpPr>
            <p:nvPr/>
          </p:nvSpPr>
          <p:spPr bwMode="auto">
            <a:xfrm>
              <a:off x="4223923" y="7843063"/>
              <a:ext cx="617149" cy="654896"/>
            </a:xfrm>
            <a:custGeom>
              <a:avLst/>
              <a:gdLst>
                <a:gd name="T0" fmla="*/ 214 w 215"/>
                <a:gd name="T1" fmla="*/ 194 h 229"/>
                <a:gd name="T2" fmla="*/ 214 w 215"/>
                <a:gd name="T3" fmla="*/ 194 h 229"/>
                <a:gd name="T4" fmla="*/ 106 w 215"/>
                <a:gd name="T5" fmla="*/ 0 h 229"/>
                <a:gd name="T6" fmla="*/ 0 w 215"/>
                <a:gd name="T7" fmla="*/ 194 h 229"/>
                <a:gd name="T8" fmla="*/ 78 w 215"/>
                <a:gd name="T9" fmla="*/ 167 h 229"/>
                <a:gd name="T10" fmla="*/ 78 w 215"/>
                <a:gd name="T11" fmla="*/ 228 h 229"/>
                <a:gd name="T12" fmla="*/ 136 w 215"/>
                <a:gd name="T13" fmla="*/ 228 h 229"/>
                <a:gd name="T14" fmla="*/ 136 w 215"/>
                <a:gd name="T15" fmla="*/ 167 h 229"/>
                <a:gd name="T16" fmla="*/ 214 w 215"/>
                <a:gd name="T17" fmla="*/ 19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29">
                  <a:moveTo>
                    <a:pt x="214" y="194"/>
                  </a:moveTo>
                  <a:lnTo>
                    <a:pt x="214" y="194"/>
                  </a:lnTo>
                  <a:cubicBezTo>
                    <a:pt x="172" y="146"/>
                    <a:pt x="130" y="67"/>
                    <a:pt x="106" y="0"/>
                  </a:cubicBezTo>
                  <a:cubicBezTo>
                    <a:pt x="82" y="67"/>
                    <a:pt x="42" y="146"/>
                    <a:pt x="0" y="194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228"/>
                    <a:pt x="78" y="228"/>
                    <a:pt x="78" y="228"/>
                  </a:cubicBezTo>
                  <a:cubicBezTo>
                    <a:pt x="136" y="228"/>
                    <a:pt x="136" y="228"/>
                    <a:pt x="136" y="228"/>
                  </a:cubicBezTo>
                  <a:cubicBezTo>
                    <a:pt x="136" y="167"/>
                    <a:pt x="136" y="167"/>
                    <a:pt x="136" y="167"/>
                  </a:cubicBezTo>
                  <a:lnTo>
                    <a:pt x="214" y="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102862" y="3498605"/>
            <a:ext cx="308570" cy="736754"/>
            <a:chOff x="7687494" y="7893445"/>
            <a:chExt cx="617140" cy="1473508"/>
          </a:xfrm>
          <a:solidFill>
            <a:schemeClr val="accent4"/>
          </a:solidFill>
        </p:grpSpPr>
        <p:sp>
          <p:nvSpPr>
            <p:cNvPr id="893" name="Freeform 1089"/>
            <p:cNvSpPr>
              <a:spLocks noChangeArrowheads="1"/>
            </p:cNvSpPr>
            <p:nvPr/>
          </p:nvSpPr>
          <p:spPr bwMode="auto">
            <a:xfrm>
              <a:off x="7926788" y="8321647"/>
              <a:ext cx="163735" cy="214097"/>
            </a:xfrm>
            <a:custGeom>
              <a:avLst/>
              <a:gdLst>
                <a:gd name="T0" fmla="*/ 55 w 56"/>
                <a:gd name="T1" fmla="*/ 0 h 77"/>
                <a:gd name="T2" fmla="*/ 0 w 56"/>
                <a:gd name="T3" fmla="*/ 0 h 77"/>
                <a:gd name="T4" fmla="*/ 0 w 56"/>
                <a:gd name="T5" fmla="*/ 76 h 77"/>
                <a:gd name="T6" fmla="*/ 55 w 56"/>
                <a:gd name="T7" fmla="*/ 76 h 77"/>
                <a:gd name="T8" fmla="*/ 55 w 56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77">
                  <a:moveTo>
                    <a:pt x="55" y="0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55" y="76"/>
                  </a:lnTo>
                  <a:lnTo>
                    <a:pt x="5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94" name="Freeform 1090"/>
            <p:cNvSpPr>
              <a:spLocks noChangeArrowheads="1"/>
            </p:cNvSpPr>
            <p:nvPr/>
          </p:nvSpPr>
          <p:spPr bwMode="auto">
            <a:xfrm>
              <a:off x="7926788" y="7893445"/>
              <a:ext cx="163735" cy="214097"/>
            </a:xfrm>
            <a:custGeom>
              <a:avLst/>
              <a:gdLst>
                <a:gd name="T0" fmla="*/ 55 w 56"/>
                <a:gd name="T1" fmla="*/ 0 h 77"/>
                <a:gd name="T2" fmla="*/ 0 w 56"/>
                <a:gd name="T3" fmla="*/ 0 h 77"/>
                <a:gd name="T4" fmla="*/ 0 w 56"/>
                <a:gd name="T5" fmla="*/ 76 h 77"/>
                <a:gd name="T6" fmla="*/ 55 w 56"/>
                <a:gd name="T7" fmla="*/ 76 h 77"/>
                <a:gd name="T8" fmla="*/ 55 w 56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77">
                  <a:moveTo>
                    <a:pt x="55" y="0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55" y="76"/>
                  </a:lnTo>
                  <a:lnTo>
                    <a:pt x="5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95" name="Freeform 1091"/>
            <p:cNvSpPr>
              <a:spLocks noChangeArrowheads="1"/>
            </p:cNvSpPr>
            <p:nvPr/>
          </p:nvSpPr>
          <p:spPr bwMode="auto">
            <a:xfrm>
              <a:off x="7687494" y="8762434"/>
              <a:ext cx="617140" cy="604519"/>
            </a:xfrm>
            <a:custGeom>
              <a:avLst/>
              <a:gdLst>
                <a:gd name="T0" fmla="*/ 137 w 216"/>
                <a:gd name="T1" fmla="*/ 49 h 213"/>
                <a:gd name="T2" fmla="*/ 137 w 216"/>
                <a:gd name="T3" fmla="*/ 49 h 213"/>
                <a:gd name="T4" fmla="*/ 137 w 216"/>
                <a:gd name="T5" fmla="*/ 0 h 213"/>
                <a:gd name="T6" fmla="*/ 82 w 216"/>
                <a:gd name="T7" fmla="*/ 0 h 213"/>
                <a:gd name="T8" fmla="*/ 82 w 216"/>
                <a:gd name="T9" fmla="*/ 49 h 213"/>
                <a:gd name="T10" fmla="*/ 0 w 216"/>
                <a:gd name="T11" fmla="*/ 18 h 213"/>
                <a:gd name="T12" fmla="*/ 109 w 216"/>
                <a:gd name="T13" fmla="*/ 212 h 213"/>
                <a:gd name="T14" fmla="*/ 215 w 216"/>
                <a:gd name="T15" fmla="*/ 18 h 213"/>
                <a:gd name="T16" fmla="*/ 137 w 216"/>
                <a:gd name="T17" fmla="*/ 4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213">
                  <a:moveTo>
                    <a:pt x="137" y="49"/>
                  </a:moveTo>
                  <a:lnTo>
                    <a:pt x="137" y="49"/>
                  </a:lnTo>
                  <a:cubicBezTo>
                    <a:pt x="137" y="0"/>
                    <a:pt x="137" y="0"/>
                    <a:pt x="137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6" y="67"/>
                    <a:pt x="85" y="149"/>
                    <a:pt x="109" y="212"/>
                  </a:cubicBezTo>
                  <a:cubicBezTo>
                    <a:pt x="133" y="149"/>
                    <a:pt x="173" y="67"/>
                    <a:pt x="215" y="18"/>
                  </a:cubicBezTo>
                  <a:lnTo>
                    <a:pt x="137" y="4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208892" y="4604947"/>
            <a:ext cx="516385" cy="686386"/>
            <a:chOff x="9916767" y="11659096"/>
            <a:chExt cx="1032769" cy="1372771"/>
          </a:xfrm>
          <a:solidFill>
            <a:schemeClr val="accent2"/>
          </a:solidFill>
        </p:grpSpPr>
        <p:sp>
          <p:nvSpPr>
            <p:cNvPr id="896" name="Freeform 1092"/>
            <p:cNvSpPr>
              <a:spLocks noChangeArrowheads="1"/>
            </p:cNvSpPr>
            <p:nvPr/>
          </p:nvSpPr>
          <p:spPr bwMode="auto">
            <a:xfrm>
              <a:off x="9916767" y="12943702"/>
              <a:ext cx="75568" cy="88165"/>
            </a:xfrm>
            <a:custGeom>
              <a:avLst/>
              <a:gdLst>
                <a:gd name="T0" fmla="*/ 3 w 26"/>
                <a:gd name="T1" fmla="*/ 0 h 29"/>
                <a:gd name="T2" fmla="*/ 3 w 26"/>
                <a:gd name="T3" fmla="*/ 0 h 29"/>
                <a:gd name="T4" fmla="*/ 3 w 26"/>
                <a:gd name="T5" fmla="*/ 25 h 29"/>
                <a:gd name="T6" fmla="*/ 25 w 26"/>
                <a:gd name="T7" fmla="*/ 13 h 29"/>
                <a:gd name="T8" fmla="*/ 3 w 26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3" y="0"/>
                  </a:moveTo>
                  <a:lnTo>
                    <a:pt x="3" y="0"/>
                  </a:lnTo>
                  <a:cubicBezTo>
                    <a:pt x="3" y="4"/>
                    <a:pt x="0" y="22"/>
                    <a:pt x="3" y="25"/>
                  </a:cubicBezTo>
                  <a:cubicBezTo>
                    <a:pt x="3" y="28"/>
                    <a:pt x="22" y="13"/>
                    <a:pt x="25" y="13"/>
                  </a:cubicBezTo>
                  <a:cubicBezTo>
                    <a:pt x="22" y="7"/>
                    <a:pt x="13" y="0"/>
                    <a:pt x="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97" name="Freeform 1093"/>
            <p:cNvSpPr>
              <a:spLocks noChangeArrowheads="1"/>
            </p:cNvSpPr>
            <p:nvPr/>
          </p:nvSpPr>
          <p:spPr bwMode="auto">
            <a:xfrm>
              <a:off x="9967144" y="11759852"/>
              <a:ext cx="692717" cy="944566"/>
            </a:xfrm>
            <a:custGeom>
              <a:avLst/>
              <a:gdLst>
                <a:gd name="T0" fmla="*/ 12 w 243"/>
                <a:gd name="T1" fmla="*/ 327 h 331"/>
                <a:gd name="T2" fmla="*/ 12 w 243"/>
                <a:gd name="T3" fmla="*/ 327 h 331"/>
                <a:gd name="T4" fmla="*/ 18 w 243"/>
                <a:gd name="T5" fmla="*/ 330 h 331"/>
                <a:gd name="T6" fmla="*/ 242 w 243"/>
                <a:gd name="T7" fmla="*/ 15 h 331"/>
                <a:gd name="T8" fmla="*/ 224 w 243"/>
                <a:gd name="T9" fmla="*/ 0 h 331"/>
                <a:gd name="T10" fmla="*/ 0 w 243"/>
                <a:gd name="T11" fmla="*/ 315 h 331"/>
                <a:gd name="T12" fmla="*/ 9 w 243"/>
                <a:gd name="T13" fmla="*/ 321 h 331"/>
                <a:gd name="T14" fmla="*/ 12 w 243"/>
                <a:gd name="T15" fmla="*/ 32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331">
                  <a:moveTo>
                    <a:pt x="12" y="327"/>
                  </a:moveTo>
                  <a:lnTo>
                    <a:pt x="12" y="327"/>
                  </a:lnTo>
                  <a:cubicBezTo>
                    <a:pt x="15" y="327"/>
                    <a:pt x="15" y="330"/>
                    <a:pt x="18" y="330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9" y="321"/>
                    <a:pt x="9" y="321"/>
                    <a:pt x="9" y="321"/>
                  </a:cubicBezTo>
                  <a:lnTo>
                    <a:pt x="12" y="32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98" name="Freeform 1094"/>
            <p:cNvSpPr>
              <a:spLocks noChangeArrowheads="1"/>
            </p:cNvSpPr>
            <p:nvPr/>
          </p:nvSpPr>
          <p:spPr bwMode="auto">
            <a:xfrm>
              <a:off x="10080497" y="11848010"/>
              <a:ext cx="705308" cy="944560"/>
            </a:xfrm>
            <a:custGeom>
              <a:avLst/>
              <a:gdLst>
                <a:gd name="T0" fmla="*/ 6 w 246"/>
                <a:gd name="T1" fmla="*/ 318 h 331"/>
                <a:gd name="T2" fmla="*/ 6 w 246"/>
                <a:gd name="T3" fmla="*/ 318 h 331"/>
                <a:gd name="T4" fmla="*/ 18 w 246"/>
                <a:gd name="T5" fmla="*/ 327 h 331"/>
                <a:gd name="T6" fmla="*/ 21 w 246"/>
                <a:gd name="T7" fmla="*/ 330 h 331"/>
                <a:gd name="T8" fmla="*/ 245 w 246"/>
                <a:gd name="T9" fmla="*/ 12 h 331"/>
                <a:gd name="T10" fmla="*/ 224 w 246"/>
                <a:gd name="T11" fmla="*/ 0 h 331"/>
                <a:gd name="T12" fmla="*/ 0 w 246"/>
                <a:gd name="T13" fmla="*/ 315 h 331"/>
                <a:gd name="T14" fmla="*/ 3 w 246"/>
                <a:gd name="T15" fmla="*/ 315 h 331"/>
                <a:gd name="T16" fmla="*/ 6 w 246"/>
                <a:gd name="T17" fmla="*/ 31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31">
                  <a:moveTo>
                    <a:pt x="6" y="318"/>
                  </a:moveTo>
                  <a:lnTo>
                    <a:pt x="6" y="318"/>
                  </a:lnTo>
                  <a:cubicBezTo>
                    <a:pt x="18" y="327"/>
                    <a:pt x="18" y="327"/>
                    <a:pt x="18" y="327"/>
                  </a:cubicBezTo>
                  <a:cubicBezTo>
                    <a:pt x="18" y="327"/>
                    <a:pt x="18" y="327"/>
                    <a:pt x="21" y="330"/>
                  </a:cubicBezTo>
                  <a:cubicBezTo>
                    <a:pt x="245" y="12"/>
                    <a:pt x="245" y="12"/>
                    <a:pt x="245" y="12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0" y="315"/>
                    <a:pt x="0" y="315"/>
                    <a:pt x="0" y="315"/>
                  </a:cubicBezTo>
                  <a:lnTo>
                    <a:pt x="3" y="315"/>
                  </a:lnTo>
                  <a:lnTo>
                    <a:pt x="6" y="31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99" name="Freeform 1095"/>
            <p:cNvSpPr>
              <a:spLocks noChangeArrowheads="1"/>
            </p:cNvSpPr>
            <p:nvPr/>
          </p:nvSpPr>
          <p:spPr bwMode="auto">
            <a:xfrm>
              <a:off x="10672451" y="11659096"/>
              <a:ext cx="277085" cy="239294"/>
            </a:xfrm>
            <a:custGeom>
              <a:avLst/>
              <a:gdLst>
                <a:gd name="T0" fmla="*/ 88 w 95"/>
                <a:gd name="T1" fmla="*/ 36 h 82"/>
                <a:gd name="T2" fmla="*/ 88 w 95"/>
                <a:gd name="T3" fmla="*/ 36 h 82"/>
                <a:gd name="T4" fmla="*/ 39 w 95"/>
                <a:gd name="T5" fmla="*/ 2 h 82"/>
                <a:gd name="T6" fmla="*/ 30 w 95"/>
                <a:gd name="T7" fmla="*/ 0 h 82"/>
                <a:gd name="T8" fmla="*/ 21 w 95"/>
                <a:gd name="T9" fmla="*/ 0 h 82"/>
                <a:gd name="T10" fmla="*/ 0 w 95"/>
                <a:gd name="T11" fmla="*/ 27 h 82"/>
                <a:gd name="T12" fmla="*/ 78 w 95"/>
                <a:gd name="T13" fmla="*/ 81 h 82"/>
                <a:gd name="T14" fmla="*/ 94 w 95"/>
                <a:gd name="T15" fmla="*/ 54 h 82"/>
                <a:gd name="T16" fmla="*/ 88 w 95"/>
                <a:gd name="T17" fmla="*/ 3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82">
                  <a:moveTo>
                    <a:pt x="88" y="36"/>
                  </a:moveTo>
                  <a:lnTo>
                    <a:pt x="88" y="36"/>
                  </a:lnTo>
                  <a:cubicBezTo>
                    <a:pt x="39" y="2"/>
                    <a:pt x="39" y="2"/>
                    <a:pt x="39" y="2"/>
                  </a:cubicBezTo>
                  <a:cubicBezTo>
                    <a:pt x="36" y="0"/>
                    <a:pt x="33" y="0"/>
                    <a:pt x="30" y="0"/>
                  </a:cubicBezTo>
                  <a:cubicBezTo>
                    <a:pt x="27" y="0"/>
                    <a:pt x="24" y="0"/>
                    <a:pt x="21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39"/>
                    <a:pt x="88" y="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00" name="Freeform 1096"/>
            <p:cNvSpPr>
              <a:spLocks noChangeArrowheads="1"/>
            </p:cNvSpPr>
            <p:nvPr/>
          </p:nvSpPr>
          <p:spPr bwMode="auto">
            <a:xfrm>
              <a:off x="10181258" y="11923578"/>
              <a:ext cx="692708" cy="931969"/>
            </a:xfrm>
            <a:custGeom>
              <a:avLst/>
              <a:gdLst>
                <a:gd name="T0" fmla="*/ 0 w 243"/>
                <a:gd name="T1" fmla="*/ 315 h 325"/>
                <a:gd name="T2" fmla="*/ 0 w 243"/>
                <a:gd name="T3" fmla="*/ 315 h 325"/>
                <a:gd name="T4" fmla="*/ 6 w 243"/>
                <a:gd name="T5" fmla="*/ 318 h 325"/>
                <a:gd name="T6" fmla="*/ 9 w 243"/>
                <a:gd name="T7" fmla="*/ 318 h 325"/>
                <a:gd name="T8" fmla="*/ 18 w 243"/>
                <a:gd name="T9" fmla="*/ 324 h 325"/>
                <a:gd name="T10" fmla="*/ 242 w 243"/>
                <a:gd name="T11" fmla="*/ 12 h 325"/>
                <a:gd name="T12" fmla="*/ 227 w 243"/>
                <a:gd name="T13" fmla="*/ 0 h 325"/>
                <a:gd name="T14" fmla="*/ 0 w 243"/>
                <a:gd name="T15" fmla="*/ 31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325">
                  <a:moveTo>
                    <a:pt x="0" y="315"/>
                  </a:moveTo>
                  <a:lnTo>
                    <a:pt x="0" y="315"/>
                  </a:lnTo>
                  <a:cubicBezTo>
                    <a:pt x="3" y="315"/>
                    <a:pt x="6" y="315"/>
                    <a:pt x="6" y="318"/>
                  </a:cubicBezTo>
                  <a:cubicBezTo>
                    <a:pt x="9" y="318"/>
                    <a:pt x="9" y="318"/>
                    <a:pt x="9" y="318"/>
                  </a:cubicBezTo>
                  <a:cubicBezTo>
                    <a:pt x="18" y="324"/>
                    <a:pt x="18" y="324"/>
                    <a:pt x="18" y="324"/>
                  </a:cubicBezTo>
                  <a:cubicBezTo>
                    <a:pt x="242" y="12"/>
                    <a:pt x="242" y="12"/>
                    <a:pt x="242" y="12"/>
                  </a:cubicBezTo>
                  <a:cubicBezTo>
                    <a:pt x="227" y="0"/>
                    <a:pt x="227" y="0"/>
                    <a:pt x="227" y="0"/>
                  </a:cubicBezTo>
                  <a:lnTo>
                    <a:pt x="0" y="31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01" name="Freeform 1097"/>
            <p:cNvSpPr>
              <a:spLocks noChangeArrowheads="1"/>
            </p:cNvSpPr>
            <p:nvPr/>
          </p:nvSpPr>
          <p:spPr bwMode="auto">
            <a:xfrm>
              <a:off x="9941956" y="12729603"/>
              <a:ext cx="239306" cy="239285"/>
            </a:xfrm>
            <a:custGeom>
              <a:avLst/>
              <a:gdLst>
                <a:gd name="T0" fmla="*/ 78 w 85"/>
                <a:gd name="T1" fmla="*/ 48 h 83"/>
                <a:gd name="T2" fmla="*/ 78 w 85"/>
                <a:gd name="T3" fmla="*/ 48 h 83"/>
                <a:gd name="T4" fmla="*/ 51 w 85"/>
                <a:gd name="T5" fmla="*/ 27 h 83"/>
                <a:gd name="T6" fmla="*/ 42 w 85"/>
                <a:gd name="T7" fmla="*/ 21 h 83"/>
                <a:gd name="T8" fmla="*/ 15 w 85"/>
                <a:gd name="T9" fmla="*/ 3 h 83"/>
                <a:gd name="T10" fmla="*/ 15 w 85"/>
                <a:gd name="T11" fmla="*/ 0 h 83"/>
                <a:gd name="T12" fmla="*/ 12 w 85"/>
                <a:gd name="T13" fmla="*/ 0 h 83"/>
                <a:gd name="T14" fmla="*/ 6 w 85"/>
                <a:gd name="T15" fmla="*/ 15 h 83"/>
                <a:gd name="T16" fmla="*/ 3 w 85"/>
                <a:gd name="T17" fmla="*/ 21 h 83"/>
                <a:gd name="T18" fmla="*/ 0 w 85"/>
                <a:gd name="T19" fmla="*/ 57 h 83"/>
                <a:gd name="T20" fmla="*/ 33 w 85"/>
                <a:gd name="T21" fmla="*/ 82 h 83"/>
                <a:gd name="T22" fmla="*/ 63 w 85"/>
                <a:gd name="T23" fmla="*/ 63 h 83"/>
                <a:gd name="T24" fmla="*/ 69 w 85"/>
                <a:gd name="T25" fmla="*/ 60 h 83"/>
                <a:gd name="T26" fmla="*/ 84 w 85"/>
                <a:gd name="T27" fmla="*/ 51 h 83"/>
                <a:gd name="T28" fmla="*/ 81 w 85"/>
                <a:gd name="T29" fmla="*/ 48 h 83"/>
                <a:gd name="T30" fmla="*/ 78 w 85"/>
                <a:gd name="T31" fmla="*/ 4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83">
                  <a:moveTo>
                    <a:pt x="78" y="48"/>
                  </a:moveTo>
                  <a:lnTo>
                    <a:pt x="78" y="48"/>
                  </a:lnTo>
                  <a:cubicBezTo>
                    <a:pt x="69" y="45"/>
                    <a:pt x="57" y="36"/>
                    <a:pt x="51" y="27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33" y="18"/>
                    <a:pt x="21" y="9"/>
                    <a:pt x="15" y="3"/>
                  </a:cubicBezTo>
                  <a:lnTo>
                    <a:pt x="15" y="0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6"/>
                    <a:pt x="6" y="15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9" y="60"/>
                    <a:pt x="24" y="66"/>
                    <a:pt x="33" y="82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78" y="57"/>
                    <a:pt x="81" y="54"/>
                    <a:pt x="84" y="51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48"/>
                    <a:pt x="81" y="48"/>
                    <a:pt x="78" y="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902" name="Group 901"/>
          <p:cNvGrpSpPr/>
          <p:nvPr/>
        </p:nvGrpSpPr>
        <p:grpSpPr>
          <a:xfrm>
            <a:off x="3990171" y="3334875"/>
            <a:ext cx="780877" cy="680087"/>
            <a:chOff x="14089099" y="9623629"/>
            <a:chExt cx="524797" cy="457060"/>
          </a:xfrm>
          <a:solidFill>
            <a:schemeClr val="accent3"/>
          </a:solidFill>
        </p:grpSpPr>
        <p:sp>
          <p:nvSpPr>
            <p:cNvPr id="924" name="Freeform 1098"/>
            <p:cNvSpPr>
              <a:spLocks noChangeArrowheads="1"/>
            </p:cNvSpPr>
            <p:nvPr/>
          </p:nvSpPr>
          <p:spPr bwMode="auto">
            <a:xfrm>
              <a:off x="14089099" y="9936800"/>
              <a:ext cx="110038" cy="126961"/>
            </a:xfrm>
            <a:custGeom>
              <a:avLst/>
              <a:gdLst>
                <a:gd name="T0" fmla="*/ 0 w 113"/>
                <a:gd name="T1" fmla="*/ 46 h 131"/>
                <a:gd name="T2" fmla="*/ 48 w 113"/>
                <a:gd name="T3" fmla="*/ 130 h 131"/>
                <a:gd name="T4" fmla="*/ 112 w 113"/>
                <a:gd name="T5" fmla="*/ 116 h 131"/>
                <a:gd name="T6" fmla="*/ 45 w 113"/>
                <a:gd name="T7" fmla="*/ 0 h 131"/>
                <a:gd name="T8" fmla="*/ 0 w 113"/>
                <a:gd name="T9" fmla="*/ 4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31">
                  <a:moveTo>
                    <a:pt x="0" y="46"/>
                  </a:moveTo>
                  <a:lnTo>
                    <a:pt x="48" y="130"/>
                  </a:lnTo>
                  <a:lnTo>
                    <a:pt x="112" y="116"/>
                  </a:lnTo>
                  <a:lnTo>
                    <a:pt x="45" y="0"/>
                  </a:lnTo>
                  <a:lnTo>
                    <a:pt x="0" y="4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25" name="Freeform 1099"/>
            <p:cNvSpPr>
              <a:spLocks noChangeArrowheads="1"/>
            </p:cNvSpPr>
            <p:nvPr/>
          </p:nvSpPr>
          <p:spPr bwMode="auto">
            <a:xfrm>
              <a:off x="14144116" y="9682878"/>
              <a:ext cx="389365" cy="397811"/>
            </a:xfrm>
            <a:custGeom>
              <a:avLst/>
              <a:gdLst>
                <a:gd name="T0" fmla="*/ 231 w 404"/>
                <a:gd name="T1" fmla="*/ 0 h 413"/>
                <a:gd name="T2" fmla="*/ 231 w 404"/>
                <a:gd name="T3" fmla="*/ 0 h 413"/>
                <a:gd name="T4" fmla="*/ 0 w 404"/>
                <a:gd name="T5" fmla="*/ 245 h 413"/>
                <a:gd name="T6" fmla="*/ 73 w 404"/>
                <a:gd name="T7" fmla="*/ 373 h 413"/>
                <a:gd name="T8" fmla="*/ 128 w 404"/>
                <a:gd name="T9" fmla="*/ 361 h 413"/>
                <a:gd name="T10" fmla="*/ 131 w 404"/>
                <a:gd name="T11" fmla="*/ 379 h 413"/>
                <a:gd name="T12" fmla="*/ 173 w 404"/>
                <a:gd name="T13" fmla="*/ 412 h 413"/>
                <a:gd name="T14" fmla="*/ 179 w 404"/>
                <a:gd name="T15" fmla="*/ 412 h 413"/>
                <a:gd name="T16" fmla="*/ 276 w 404"/>
                <a:gd name="T17" fmla="*/ 393 h 413"/>
                <a:gd name="T18" fmla="*/ 303 w 404"/>
                <a:gd name="T19" fmla="*/ 375 h 413"/>
                <a:gd name="T20" fmla="*/ 309 w 404"/>
                <a:gd name="T21" fmla="*/ 345 h 413"/>
                <a:gd name="T22" fmla="*/ 303 w 404"/>
                <a:gd name="T23" fmla="*/ 318 h 413"/>
                <a:gd name="T24" fmla="*/ 403 w 404"/>
                <a:gd name="T25" fmla="*/ 297 h 413"/>
                <a:gd name="T26" fmla="*/ 231 w 404"/>
                <a:gd name="T27" fmla="*/ 0 h 413"/>
                <a:gd name="T28" fmla="*/ 285 w 404"/>
                <a:gd name="T29" fmla="*/ 348 h 413"/>
                <a:gd name="T30" fmla="*/ 285 w 404"/>
                <a:gd name="T31" fmla="*/ 348 h 413"/>
                <a:gd name="T32" fmla="*/ 282 w 404"/>
                <a:gd name="T33" fmla="*/ 363 h 413"/>
                <a:gd name="T34" fmla="*/ 273 w 404"/>
                <a:gd name="T35" fmla="*/ 373 h 413"/>
                <a:gd name="T36" fmla="*/ 176 w 404"/>
                <a:gd name="T37" fmla="*/ 387 h 413"/>
                <a:gd name="T38" fmla="*/ 155 w 404"/>
                <a:gd name="T39" fmla="*/ 375 h 413"/>
                <a:gd name="T40" fmla="*/ 149 w 404"/>
                <a:gd name="T41" fmla="*/ 354 h 413"/>
                <a:gd name="T42" fmla="*/ 282 w 404"/>
                <a:gd name="T43" fmla="*/ 324 h 413"/>
                <a:gd name="T44" fmla="*/ 285 w 404"/>
                <a:gd name="T45" fmla="*/ 34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4" h="413">
                  <a:moveTo>
                    <a:pt x="231" y="0"/>
                  </a:moveTo>
                  <a:lnTo>
                    <a:pt x="231" y="0"/>
                  </a:lnTo>
                  <a:cubicBezTo>
                    <a:pt x="0" y="245"/>
                    <a:pt x="0" y="245"/>
                    <a:pt x="0" y="245"/>
                  </a:cubicBezTo>
                  <a:cubicBezTo>
                    <a:pt x="73" y="373"/>
                    <a:pt x="73" y="373"/>
                    <a:pt x="73" y="373"/>
                  </a:cubicBezTo>
                  <a:cubicBezTo>
                    <a:pt x="128" y="361"/>
                    <a:pt x="128" y="361"/>
                    <a:pt x="128" y="361"/>
                  </a:cubicBezTo>
                  <a:cubicBezTo>
                    <a:pt x="131" y="379"/>
                    <a:pt x="131" y="379"/>
                    <a:pt x="131" y="379"/>
                  </a:cubicBezTo>
                  <a:cubicBezTo>
                    <a:pt x="137" y="397"/>
                    <a:pt x="152" y="412"/>
                    <a:pt x="173" y="412"/>
                  </a:cubicBezTo>
                  <a:cubicBezTo>
                    <a:pt x="176" y="412"/>
                    <a:pt x="176" y="412"/>
                    <a:pt x="179" y="412"/>
                  </a:cubicBezTo>
                  <a:cubicBezTo>
                    <a:pt x="276" y="393"/>
                    <a:pt x="276" y="393"/>
                    <a:pt x="276" y="393"/>
                  </a:cubicBezTo>
                  <a:cubicBezTo>
                    <a:pt x="285" y="391"/>
                    <a:pt x="294" y="385"/>
                    <a:pt x="303" y="375"/>
                  </a:cubicBezTo>
                  <a:cubicBezTo>
                    <a:pt x="309" y="367"/>
                    <a:pt x="309" y="357"/>
                    <a:pt x="309" y="345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403" y="297"/>
                    <a:pt x="403" y="297"/>
                    <a:pt x="403" y="297"/>
                  </a:cubicBezTo>
                  <a:lnTo>
                    <a:pt x="231" y="0"/>
                  </a:lnTo>
                  <a:close/>
                  <a:moveTo>
                    <a:pt x="285" y="348"/>
                  </a:moveTo>
                  <a:lnTo>
                    <a:pt x="285" y="348"/>
                  </a:lnTo>
                  <a:cubicBezTo>
                    <a:pt x="288" y="354"/>
                    <a:pt x="285" y="361"/>
                    <a:pt x="282" y="363"/>
                  </a:cubicBezTo>
                  <a:cubicBezTo>
                    <a:pt x="282" y="367"/>
                    <a:pt x="276" y="369"/>
                    <a:pt x="273" y="373"/>
                  </a:cubicBezTo>
                  <a:cubicBezTo>
                    <a:pt x="176" y="387"/>
                    <a:pt x="176" y="387"/>
                    <a:pt x="176" y="387"/>
                  </a:cubicBezTo>
                  <a:cubicBezTo>
                    <a:pt x="164" y="391"/>
                    <a:pt x="155" y="385"/>
                    <a:pt x="155" y="375"/>
                  </a:cubicBezTo>
                  <a:cubicBezTo>
                    <a:pt x="149" y="354"/>
                    <a:pt x="149" y="354"/>
                    <a:pt x="149" y="354"/>
                  </a:cubicBezTo>
                  <a:cubicBezTo>
                    <a:pt x="282" y="324"/>
                    <a:pt x="282" y="324"/>
                    <a:pt x="282" y="324"/>
                  </a:cubicBezTo>
                  <a:lnTo>
                    <a:pt x="285" y="34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26" name="Freeform 1100"/>
            <p:cNvSpPr>
              <a:spLocks noChangeArrowheads="1"/>
            </p:cNvSpPr>
            <p:nvPr/>
          </p:nvSpPr>
          <p:spPr bwMode="auto">
            <a:xfrm>
              <a:off x="14385356" y="9623629"/>
              <a:ext cx="228540" cy="342795"/>
            </a:xfrm>
            <a:custGeom>
              <a:avLst/>
              <a:gdLst>
                <a:gd name="T0" fmla="*/ 45 w 240"/>
                <a:gd name="T1" fmla="*/ 0 h 355"/>
                <a:gd name="T2" fmla="*/ 0 w 240"/>
                <a:gd name="T3" fmla="*/ 48 h 355"/>
                <a:gd name="T4" fmla="*/ 176 w 240"/>
                <a:gd name="T5" fmla="*/ 354 h 355"/>
                <a:gd name="T6" fmla="*/ 239 w 240"/>
                <a:gd name="T7" fmla="*/ 338 h 355"/>
                <a:gd name="T8" fmla="*/ 45 w 240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355">
                  <a:moveTo>
                    <a:pt x="45" y="0"/>
                  </a:moveTo>
                  <a:lnTo>
                    <a:pt x="0" y="48"/>
                  </a:lnTo>
                  <a:lnTo>
                    <a:pt x="176" y="354"/>
                  </a:lnTo>
                  <a:lnTo>
                    <a:pt x="239" y="338"/>
                  </a:lnTo>
                  <a:lnTo>
                    <a:pt x="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17695" y="3574168"/>
            <a:ext cx="491197" cy="491173"/>
            <a:chOff x="10067902" y="9543277"/>
            <a:chExt cx="982393" cy="982345"/>
          </a:xfrm>
          <a:solidFill>
            <a:schemeClr val="accent3"/>
          </a:solidFill>
        </p:grpSpPr>
        <p:sp>
          <p:nvSpPr>
            <p:cNvPr id="918" name="Freeform 1117"/>
            <p:cNvSpPr>
              <a:spLocks noChangeArrowheads="1"/>
            </p:cNvSpPr>
            <p:nvPr/>
          </p:nvSpPr>
          <p:spPr bwMode="auto">
            <a:xfrm>
              <a:off x="10470931" y="9971479"/>
              <a:ext cx="214114" cy="188917"/>
            </a:xfrm>
            <a:custGeom>
              <a:avLst/>
              <a:gdLst>
                <a:gd name="T0" fmla="*/ 64 w 77"/>
                <a:gd name="T1" fmla="*/ 6 h 65"/>
                <a:gd name="T2" fmla="*/ 64 w 77"/>
                <a:gd name="T3" fmla="*/ 6 h 65"/>
                <a:gd name="T4" fmla="*/ 40 w 77"/>
                <a:gd name="T5" fmla="*/ 0 h 65"/>
                <a:gd name="T6" fmla="*/ 18 w 77"/>
                <a:gd name="T7" fmla="*/ 9 h 65"/>
                <a:gd name="T8" fmla="*/ 3 w 77"/>
                <a:gd name="T9" fmla="*/ 28 h 65"/>
                <a:gd name="T10" fmla="*/ 0 w 77"/>
                <a:gd name="T11" fmla="*/ 40 h 65"/>
                <a:gd name="T12" fmla="*/ 3 w 77"/>
                <a:gd name="T13" fmla="*/ 52 h 65"/>
                <a:gd name="T14" fmla="*/ 12 w 77"/>
                <a:gd name="T15" fmla="*/ 61 h 65"/>
                <a:gd name="T16" fmla="*/ 21 w 77"/>
                <a:gd name="T17" fmla="*/ 64 h 65"/>
                <a:gd name="T18" fmla="*/ 34 w 77"/>
                <a:gd name="T19" fmla="*/ 61 h 65"/>
                <a:gd name="T20" fmla="*/ 46 w 77"/>
                <a:gd name="T21" fmla="*/ 54 h 65"/>
                <a:gd name="T22" fmla="*/ 52 w 77"/>
                <a:gd name="T23" fmla="*/ 48 h 65"/>
                <a:gd name="T24" fmla="*/ 64 w 77"/>
                <a:gd name="T25" fmla="*/ 34 h 65"/>
                <a:gd name="T26" fmla="*/ 76 w 77"/>
                <a:gd name="T27" fmla="*/ 12 h 65"/>
                <a:gd name="T28" fmla="*/ 76 w 77"/>
                <a:gd name="T29" fmla="*/ 12 h 65"/>
                <a:gd name="T30" fmla="*/ 76 w 77"/>
                <a:gd name="T31" fmla="*/ 12 h 65"/>
                <a:gd name="T32" fmla="*/ 64 w 77"/>
                <a:gd name="T33" fmla="*/ 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65">
                  <a:moveTo>
                    <a:pt x="64" y="6"/>
                  </a:moveTo>
                  <a:lnTo>
                    <a:pt x="64" y="6"/>
                  </a:lnTo>
                  <a:cubicBezTo>
                    <a:pt x="55" y="3"/>
                    <a:pt x="49" y="0"/>
                    <a:pt x="40" y="0"/>
                  </a:cubicBezTo>
                  <a:cubicBezTo>
                    <a:pt x="30" y="0"/>
                    <a:pt x="24" y="3"/>
                    <a:pt x="18" y="9"/>
                  </a:cubicBezTo>
                  <a:cubicBezTo>
                    <a:pt x="12" y="16"/>
                    <a:pt x="6" y="22"/>
                    <a:pt x="3" y="28"/>
                  </a:cubicBezTo>
                  <a:cubicBezTo>
                    <a:pt x="0" y="34"/>
                    <a:pt x="0" y="36"/>
                    <a:pt x="0" y="40"/>
                  </a:cubicBezTo>
                  <a:cubicBezTo>
                    <a:pt x="0" y="46"/>
                    <a:pt x="0" y="48"/>
                    <a:pt x="3" y="52"/>
                  </a:cubicBezTo>
                  <a:cubicBezTo>
                    <a:pt x="6" y="54"/>
                    <a:pt x="9" y="58"/>
                    <a:pt x="12" y="61"/>
                  </a:cubicBezTo>
                  <a:cubicBezTo>
                    <a:pt x="15" y="61"/>
                    <a:pt x="18" y="61"/>
                    <a:pt x="21" y="64"/>
                  </a:cubicBezTo>
                  <a:cubicBezTo>
                    <a:pt x="28" y="64"/>
                    <a:pt x="30" y="61"/>
                    <a:pt x="34" y="61"/>
                  </a:cubicBezTo>
                  <a:cubicBezTo>
                    <a:pt x="36" y="61"/>
                    <a:pt x="40" y="58"/>
                    <a:pt x="46" y="54"/>
                  </a:cubicBezTo>
                  <a:cubicBezTo>
                    <a:pt x="49" y="54"/>
                    <a:pt x="49" y="52"/>
                    <a:pt x="52" y="48"/>
                  </a:cubicBezTo>
                  <a:cubicBezTo>
                    <a:pt x="55" y="46"/>
                    <a:pt x="58" y="42"/>
                    <a:pt x="64" y="34"/>
                  </a:cubicBezTo>
                  <a:cubicBezTo>
                    <a:pt x="67" y="28"/>
                    <a:pt x="73" y="22"/>
                    <a:pt x="76" y="12"/>
                  </a:cubicBezTo>
                  <a:lnTo>
                    <a:pt x="76" y="12"/>
                  </a:lnTo>
                  <a:lnTo>
                    <a:pt x="76" y="12"/>
                  </a:lnTo>
                  <a:cubicBezTo>
                    <a:pt x="73" y="9"/>
                    <a:pt x="67" y="6"/>
                    <a:pt x="64" y="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19" name="Freeform 1118"/>
            <p:cNvSpPr>
              <a:spLocks noChangeArrowheads="1"/>
            </p:cNvSpPr>
            <p:nvPr/>
          </p:nvSpPr>
          <p:spPr bwMode="auto">
            <a:xfrm>
              <a:off x="10067902" y="9543277"/>
              <a:ext cx="982393" cy="982345"/>
            </a:xfrm>
            <a:custGeom>
              <a:avLst/>
              <a:gdLst>
                <a:gd name="T0" fmla="*/ 236 w 346"/>
                <a:gd name="T1" fmla="*/ 33 h 346"/>
                <a:gd name="T2" fmla="*/ 109 w 346"/>
                <a:gd name="T3" fmla="*/ 312 h 346"/>
                <a:gd name="T4" fmla="*/ 236 w 346"/>
                <a:gd name="T5" fmla="*/ 33 h 346"/>
                <a:gd name="T6" fmla="*/ 257 w 346"/>
                <a:gd name="T7" fmla="*/ 227 h 346"/>
                <a:gd name="T8" fmla="*/ 194 w 346"/>
                <a:gd name="T9" fmla="*/ 242 h 346"/>
                <a:gd name="T10" fmla="*/ 181 w 346"/>
                <a:gd name="T11" fmla="*/ 218 h 346"/>
                <a:gd name="T12" fmla="*/ 179 w 346"/>
                <a:gd name="T13" fmla="*/ 218 h 346"/>
                <a:gd name="T14" fmla="*/ 163 w 346"/>
                <a:gd name="T15" fmla="*/ 221 h 346"/>
                <a:gd name="T16" fmla="*/ 139 w 346"/>
                <a:gd name="T17" fmla="*/ 218 h 346"/>
                <a:gd name="T18" fmla="*/ 121 w 346"/>
                <a:gd name="T19" fmla="*/ 190 h 346"/>
                <a:gd name="T20" fmla="*/ 145 w 346"/>
                <a:gd name="T21" fmla="*/ 145 h 346"/>
                <a:gd name="T22" fmla="*/ 212 w 346"/>
                <a:gd name="T23" fmla="*/ 142 h 346"/>
                <a:gd name="T24" fmla="*/ 236 w 346"/>
                <a:gd name="T25" fmla="*/ 157 h 346"/>
                <a:gd name="T26" fmla="*/ 233 w 346"/>
                <a:gd name="T27" fmla="*/ 166 h 346"/>
                <a:gd name="T28" fmla="*/ 206 w 346"/>
                <a:gd name="T29" fmla="*/ 209 h 346"/>
                <a:gd name="T30" fmla="*/ 200 w 346"/>
                <a:gd name="T31" fmla="*/ 218 h 346"/>
                <a:gd name="T32" fmla="*/ 200 w 346"/>
                <a:gd name="T33" fmla="*/ 227 h 346"/>
                <a:gd name="T34" fmla="*/ 224 w 346"/>
                <a:gd name="T35" fmla="*/ 233 h 346"/>
                <a:gd name="T36" fmla="*/ 266 w 346"/>
                <a:gd name="T37" fmla="*/ 194 h 346"/>
                <a:gd name="T38" fmla="*/ 266 w 346"/>
                <a:gd name="T39" fmla="*/ 142 h 346"/>
                <a:gd name="T40" fmla="*/ 224 w 346"/>
                <a:gd name="T41" fmla="*/ 106 h 346"/>
                <a:gd name="T42" fmla="*/ 145 w 346"/>
                <a:gd name="T43" fmla="*/ 100 h 346"/>
                <a:gd name="T44" fmla="*/ 88 w 346"/>
                <a:gd name="T45" fmla="*/ 154 h 346"/>
                <a:gd name="T46" fmla="*/ 85 w 346"/>
                <a:gd name="T47" fmla="*/ 212 h 346"/>
                <a:gd name="T48" fmla="*/ 130 w 346"/>
                <a:gd name="T49" fmla="*/ 254 h 346"/>
                <a:gd name="T50" fmla="*/ 167 w 346"/>
                <a:gd name="T51" fmla="*/ 263 h 346"/>
                <a:gd name="T52" fmla="*/ 185 w 346"/>
                <a:gd name="T53" fmla="*/ 263 h 346"/>
                <a:gd name="T54" fmla="*/ 188 w 346"/>
                <a:gd name="T55" fmla="*/ 266 h 346"/>
                <a:gd name="T56" fmla="*/ 185 w 346"/>
                <a:gd name="T57" fmla="*/ 275 h 346"/>
                <a:gd name="T58" fmla="*/ 124 w 346"/>
                <a:gd name="T59" fmla="*/ 263 h 346"/>
                <a:gd name="T60" fmla="*/ 69 w 346"/>
                <a:gd name="T61" fmla="*/ 215 h 346"/>
                <a:gd name="T62" fmla="*/ 73 w 346"/>
                <a:gd name="T63" fmla="*/ 151 h 346"/>
                <a:gd name="T64" fmla="*/ 142 w 346"/>
                <a:gd name="T65" fmla="*/ 84 h 346"/>
                <a:gd name="T66" fmla="*/ 230 w 346"/>
                <a:gd name="T67" fmla="*/ 94 h 346"/>
                <a:gd name="T68" fmla="*/ 281 w 346"/>
                <a:gd name="T69" fmla="*/ 139 h 346"/>
                <a:gd name="T70" fmla="*/ 281 w 346"/>
                <a:gd name="T71" fmla="*/ 200 h 346"/>
                <a:gd name="T72" fmla="*/ 236 w 346"/>
                <a:gd name="T73" fmla="*/ 3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6" h="346">
                  <a:moveTo>
                    <a:pt x="236" y="33"/>
                  </a:moveTo>
                  <a:lnTo>
                    <a:pt x="236" y="33"/>
                  </a:lnTo>
                  <a:cubicBezTo>
                    <a:pt x="157" y="0"/>
                    <a:pt x="69" y="33"/>
                    <a:pt x="33" y="109"/>
                  </a:cubicBezTo>
                  <a:cubicBezTo>
                    <a:pt x="0" y="184"/>
                    <a:pt x="33" y="275"/>
                    <a:pt x="109" y="312"/>
                  </a:cubicBezTo>
                  <a:cubicBezTo>
                    <a:pt x="185" y="345"/>
                    <a:pt x="275" y="312"/>
                    <a:pt x="312" y="236"/>
                  </a:cubicBezTo>
                  <a:cubicBezTo>
                    <a:pt x="345" y="157"/>
                    <a:pt x="312" y="70"/>
                    <a:pt x="236" y="33"/>
                  </a:cubicBezTo>
                  <a:lnTo>
                    <a:pt x="257" y="227"/>
                  </a:lnTo>
                  <a:lnTo>
                    <a:pt x="257" y="227"/>
                  </a:lnTo>
                  <a:cubicBezTo>
                    <a:pt x="248" y="236"/>
                    <a:pt x="236" y="242"/>
                    <a:pt x="224" y="245"/>
                  </a:cubicBezTo>
                  <a:cubicBezTo>
                    <a:pt x="212" y="245"/>
                    <a:pt x="203" y="245"/>
                    <a:pt x="194" y="242"/>
                  </a:cubicBezTo>
                  <a:cubicBezTo>
                    <a:pt x="188" y="239"/>
                    <a:pt x="181" y="236"/>
                    <a:pt x="181" y="230"/>
                  </a:cubicBezTo>
                  <a:cubicBezTo>
                    <a:pt x="179" y="227"/>
                    <a:pt x="179" y="221"/>
                    <a:pt x="181" y="218"/>
                  </a:cubicBezTo>
                  <a:lnTo>
                    <a:pt x="181" y="218"/>
                  </a:lnTo>
                  <a:cubicBezTo>
                    <a:pt x="179" y="218"/>
                    <a:pt x="179" y="218"/>
                    <a:pt x="179" y="218"/>
                  </a:cubicBezTo>
                  <a:cubicBezTo>
                    <a:pt x="175" y="218"/>
                    <a:pt x="173" y="221"/>
                    <a:pt x="169" y="221"/>
                  </a:cubicBezTo>
                  <a:cubicBezTo>
                    <a:pt x="169" y="221"/>
                    <a:pt x="167" y="221"/>
                    <a:pt x="163" y="221"/>
                  </a:cubicBezTo>
                  <a:cubicBezTo>
                    <a:pt x="157" y="221"/>
                    <a:pt x="154" y="221"/>
                    <a:pt x="151" y="221"/>
                  </a:cubicBezTo>
                  <a:cubicBezTo>
                    <a:pt x="148" y="221"/>
                    <a:pt x="145" y="221"/>
                    <a:pt x="139" y="218"/>
                  </a:cubicBezTo>
                  <a:cubicBezTo>
                    <a:pt x="133" y="215"/>
                    <a:pt x="130" y="212"/>
                    <a:pt x="127" y="206"/>
                  </a:cubicBezTo>
                  <a:cubicBezTo>
                    <a:pt x="121" y="200"/>
                    <a:pt x="121" y="196"/>
                    <a:pt x="121" y="190"/>
                  </a:cubicBezTo>
                  <a:cubicBezTo>
                    <a:pt x="121" y="184"/>
                    <a:pt x="121" y="178"/>
                    <a:pt x="124" y="170"/>
                  </a:cubicBezTo>
                  <a:cubicBezTo>
                    <a:pt x="127" y="160"/>
                    <a:pt x="136" y="154"/>
                    <a:pt x="145" y="145"/>
                  </a:cubicBezTo>
                  <a:cubicBezTo>
                    <a:pt x="154" y="139"/>
                    <a:pt x="163" y="136"/>
                    <a:pt x="175" y="133"/>
                  </a:cubicBezTo>
                  <a:cubicBezTo>
                    <a:pt x="185" y="133"/>
                    <a:pt x="197" y="136"/>
                    <a:pt x="212" y="142"/>
                  </a:cubicBezTo>
                  <a:cubicBezTo>
                    <a:pt x="215" y="142"/>
                    <a:pt x="218" y="145"/>
                    <a:pt x="221" y="148"/>
                  </a:cubicBezTo>
                  <a:cubicBezTo>
                    <a:pt x="224" y="148"/>
                    <a:pt x="230" y="151"/>
                    <a:pt x="236" y="157"/>
                  </a:cubicBezTo>
                  <a:cubicBezTo>
                    <a:pt x="236" y="157"/>
                    <a:pt x="239" y="160"/>
                    <a:pt x="236" y="160"/>
                  </a:cubicBezTo>
                  <a:cubicBezTo>
                    <a:pt x="233" y="166"/>
                    <a:pt x="233" y="166"/>
                    <a:pt x="233" y="166"/>
                  </a:cubicBezTo>
                  <a:cubicBezTo>
                    <a:pt x="233" y="170"/>
                    <a:pt x="230" y="172"/>
                    <a:pt x="224" y="182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3" y="212"/>
                    <a:pt x="203" y="215"/>
                    <a:pt x="203" y="215"/>
                  </a:cubicBezTo>
                  <a:lnTo>
                    <a:pt x="200" y="218"/>
                  </a:lnTo>
                  <a:lnTo>
                    <a:pt x="200" y="218"/>
                  </a:lnTo>
                  <a:cubicBezTo>
                    <a:pt x="200" y="221"/>
                    <a:pt x="197" y="224"/>
                    <a:pt x="200" y="227"/>
                  </a:cubicBezTo>
                  <a:cubicBezTo>
                    <a:pt x="200" y="230"/>
                    <a:pt x="203" y="230"/>
                    <a:pt x="203" y="233"/>
                  </a:cubicBezTo>
                  <a:cubicBezTo>
                    <a:pt x="209" y="233"/>
                    <a:pt x="215" y="233"/>
                    <a:pt x="224" y="233"/>
                  </a:cubicBezTo>
                  <a:cubicBezTo>
                    <a:pt x="233" y="230"/>
                    <a:pt x="242" y="224"/>
                    <a:pt x="248" y="218"/>
                  </a:cubicBezTo>
                  <a:cubicBezTo>
                    <a:pt x="257" y="212"/>
                    <a:pt x="263" y="202"/>
                    <a:pt x="266" y="194"/>
                  </a:cubicBezTo>
                  <a:cubicBezTo>
                    <a:pt x="269" y="184"/>
                    <a:pt x="273" y="176"/>
                    <a:pt x="273" y="166"/>
                  </a:cubicBezTo>
                  <a:cubicBezTo>
                    <a:pt x="273" y="157"/>
                    <a:pt x="273" y="151"/>
                    <a:pt x="266" y="142"/>
                  </a:cubicBezTo>
                  <a:cubicBezTo>
                    <a:pt x="263" y="133"/>
                    <a:pt x="257" y="127"/>
                    <a:pt x="248" y="121"/>
                  </a:cubicBezTo>
                  <a:cubicBezTo>
                    <a:pt x="242" y="115"/>
                    <a:pt x="233" y="109"/>
                    <a:pt x="224" y="106"/>
                  </a:cubicBezTo>
                  <a:cubicBezTo>
                    <a:pt x="209" y="100"/>
                    <a:pt x="197" y="97"/>
                    <a:pt x="185" y="94"/>
                  </a:cubicBezTo>
                  <a:cubicBezTo>
                    <a:pt x="173" y="94"/>
                    <a:pt x="160" y="94"/>
                    <a:pt x="145" y="100"/>
                  </a:cubicBezTo>
                  <a:cubicBezTo>
                    <a:pt x="133" y="103"/>
                    <a:pt x="121" y="112"/>
                    <a:pt x="112" y="121"/>
                  </a:cubicBezTo>
                  <a:cubicBezTo>
                    <a:pt x="103" y="130"/>
                    <a:pt x="94" y="142"/>
                    <a:pt x="88" y="154"/>
                  </a:cubicBezTo>
                  <a:cubicBezTo>
                    <a:pt x="82" y="166"/>
                    <a:pt x="82" y="176"/>
                    <a:pt x="79" y="184"/>
                  </a:cubicBezTo>
                  <a:cubicBezTo>
                    <a:pt x="79" y="194"/>
                    <a:pt x="82" y="202"/>
                    <a:pt x="85" y="212"/>
                  </a:cubicBezTo>
                  <a:cubicBezTo>
                    <a:pt x="88" y="221"/>
                    <a:pt x="94" y="230"/>
                    <a:pt x="103" y="236"/>
                  </a:cubicBezTo>
                  <a:cubicBezTo>
                    <a:pt x="109" y="242"/>
                    <a:pt x="118" y="248"/>
                    <a:pt x="130" y="254"/>
                  </a:cubicBezTo>
                  <a:cubicBezTo>
                    <a:pt x="136" y="257"/>
                    <a:pt x="142" y="257"/>
                    <a:pt x="148" y="260"/>
                  </a:cubicBezTo>
                  <a:cubicBezTo>
                    <a:pt x="154" y="263"/>
                    <a:pt x="160" y="263"/>
                    <a:pt x="167" y="263"/>
                  </a:cubicBezTo>
                  <a:cubicBezTo>
                    <a:pt x="169" y="263"/>
                    <a:pt x="175" y="263"/>
                    <a:pt x="181" y="263"/>
                  </a:cubicBezTo>
                  <a:cubicBezTo>
                    <a:pt x="185" y="263"/>
                    <a:pt x="185" y="263"/>
                    <a:pt x="185" y="263"/>
                  </a:cubicBezTo>
                  <a:lnTo>
                    <a:pt x="185" y="263"/>
                  </a:lnTo>
                  <a:cubicBezTo>
                    <a:pt x="188" y="266"/>
                    <a:pt x="188" y="266"/>
                    <a:pt x="188" y="266"/>
                  </a:cubicBezTo>
                  <a:cubicBezTo>
                    <a:pt x="188" y="269"/>
                    <a:pt x="188" y="269"/>
                    <a:pt x="188" y="272"/>
                  </a:cubicBezTo>
                  <a:lnTo>
                    <a:pt x="185" y="275"/>
                  </a:lnTo>
                  <a:cubicBezTo>
                    <a:pt x="175" y="275"/>
                    <a:pt x="167" y="275"/>
                    <a:pt x="154" y="275"/>
                  </a:cubicBezTo>
                  <a:cubicBezTo>
                    <a:pt x="145" y="272"/>
                    <a:pt x="133" y="269"/>
                    <a:pt x="124" y="263"/>
                  </a:cubicBezTo>
                  <a:cubicBezTo>
                    <a:pt x="112" y="257"/>
                    <a:pt x="100" y="251"/>
                    <a:pt x="91" y="242"/>
                  </a:cubicBezTo>
                  <a:cubicBezTo>
                    <a:pt x="82" y="236"/>
                    <a:pt x="73" y="224"/>
                    <a:pt x="69" y="215"/>
                  </a:cubicBezTo>
                  <a:cubicBezTo>
                    <a:pt x="63" y="206"/>
                    <a:pt x="63" y="194"/>
                    <a:pt x="63" y="184"/>
                  </a:cubicBezTo>
                  <a:cubicBezTo>
                    <a:pt x="63" y="172"/>
                    <a:pt x="69" y="160"/>
                    <a:pt x="73" y="151"/>
                  </a:cubicBezTo>
                  <a:cubicBezTo>
                    <a:pt x="79" y="136"/>
                    <a:pt x="91" y="121"/>
                    <a:pt x="103" y="112"/>
                  </a:cubicBezTo>
                  <a:cubicBezTo>
                    <a:pt x="115" y="100"/>
                    <a:pt x="127" y="91"/>
                    <a:pt x="142" y="84"/>
                  </a:cubicBezTo>
                  <a:cubicBezTo>
                    <a:pt x="154" y="82"/>
                    <a:pt x="169" y="78"/>
                    <a:pt x="185" y="82"/>
                  </a:cubicBezTo>
                  <a:cubicBezTo>
                    <a:pt x="200" y="84"/>
                    <a:pt x="215" y="88"/>
                    <a:pt x="230" y="94"/>
                  </a:cubicBezTo>
                  <a:cubicBezTo>
                    <a:pt x="239" y="100"/>
                    <a:pt x="251" y="106"/>
                    <a:pt x="260" y="112"/>
                  </a:cubicBezTo>
                  <a:cubicBezTo>
                    <a:pt x="269" y="121"/>
                    <a:pt x="275" y="130"/>
                    <a:pt x="281" y="139"/>
                  </a:cubicBezTo>
                  <a:cubicBezTo>
                    <a:pt x="285" y="148"/>
                    <a:pt x="287" y="157"/>
                    <a:pt x="287" y="170"/>
                  </a:cubicBezTo>
                  <a:cubicBezTo>
                    <a:pt x="287" y="178"/>
                    <a:pt x="285" y="188"/>
                    <a:pt x="281" y="200"/>
                  </a:cubicBezTo>
                  <a:cubicBezTo>
                    <a:pt x="275" y="212"/>
                    <a:pt x="266" y="221"/>
                    <a:pt x="257" y="227"/>
                  </a:cubicBezTo>
                  <a:lnTo>
                    <a:pt x="236" y="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160205" y="1986275"/>
            <a:ext cx="560470" cy="724162"/>
            <a:chOff x="1478260" y="11520564"/>
            <a:chExt cx="1120939" cy="1448323"/>
          </a:xfrm>
          <a:solidFill>
            <a:schemeClr val="accent2"/>
          </a:solidFill>
        </p:grpSpPr>
        <p:sp>
          <p:nvSpPr>
            <p:cNvPr id="920" name="Freeform 1121"/>
            <p:cNvSpPr>
              <a:spLocks noChangeArrowheads="1"/>
            </p:cNvSpPr>
            <p:nvPr/>
          </p:nvSpPr>
          <p:spPr bwMode="auto">
            <a:xfrm>
              <a:off x="1478260" y="11570937"/>
              <a:ext cx="1120939" cy="1397950"/>
            </a:xfrm>
            <a:custGeom>
              <a:avLst/>
              <a:gdLst>
                <a:gd name="T0" fmla="*/ 206 w 394"/>
                <a:gd name="T1" fmla="*/ 9 h 489"/>
                <a:gd name="T2" fmla="*/ 206 w 394"/>
                <a:gd name="T3" fmla="*/ 9 h 489"/>
                <a:gd name="T4" fmla="*/ 33 w 394"/>
                <a:gd name="T5" fmla="*/ 76 h 489"/>
                <a:gd name="T6" fmla="*/ 9 w 394"/>
                <a:gd name="T7" fmla="*/ 127 h 489"/>
                <a:gd name="T8" fmla="*/ 133 w 394"/>
                <a:gd name="T9" fmla="*/ 457 h 489"/>
                <a:gd name="T10" fmla="*/ 188 w 394"/>
                <a:gd name="T11" fmla="*/ 482 h 489"/>
                <a:gd name="T12" fmla="*/ 360 w 394"/>
                <a:gd name="T13" fmla="*/ 415 h 489"/>
                <a:gd name="T14" fmla="*/ 384 w 394"/>
                <a:gd name="T15" fmla="*/ 360 h 489"/>
                <a:gd name="T16" fmla="*/ 260 w 394"/>
                <a:gd name="T17" fmla="*/ 34 h 489"/>
                <a:gd name="T18" fmla="*/ 206 w 394"/>
                <a:gd name="T19" fmla="*/ 9 h 489"/>
                <a:gd name="T20" fmla="*/ 369 w 394"/>
                <a:gd name="T21" fmla="*/ 366 h 489"/>
                <a:gd name="T22" fmla="*/ 369 w 394"/>
                <a:gd name="T23" fmla="*/ 366 h 489"/>
                <a:gd name="T24" fmla="*/ 354 w 394"/>
                <a:gd name="T25" fmla="*/ 400 h 489"/>
                <a:gd name="T26" fmla="*/ 182 w 394"/>
                <a:gd name="T27" fmla="*/ 463 h 489"/>
                <a:gd name="T28" fmla="*/ 148 w 394"/>
                <a:gd name="T29" fmla="*/ 451 h 489"/>
                <a:gd name="T30" fmla="*/ 24 w 394"/>
                <a:gd name="T31" fmla="*/ 124 h 489"/>
                <a:gd name="T32" fmla="*/ 39 w 394"/>
                <a:gd name="T33" fmla="*/ 91 h 489"/>
                <a:gd name="T34" fmla="*/ 212 w 394"/>
                <a:gd name="T35" fmla="*/ 24 h 489"/>
                <a:gd name="T36" fmla="*/ 245 w 394"/>
                <a:gd name="T37" fmla="*/ 40 h 489"/>
                <a:gd name="T38" fmla="*/ 206 w 394"/>
                <a:gd name="T39" fmla="*/ 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4" h="489">
                  <a:moveTo>
                    <a:pt x="206" y="9"/>
                  </a:moveTo>
                  <a:lnTo>
                    <a:pt x="206" y="9"/>
                  </a:lnTo>
                  <a:cubicBezTo>
                    <a:pt x="33" y="76"/>
                    <a:pt x="33" y="76"/>
                    <a:pt x="33" y="76"/>
                  </a:cubicBezTo>
                  <a:cubicBezTo>
                    <a:pt x="12" y="82"/>
                    <a:pt x="0" y="106"/>
                    <a:pt x="9" y="127"/>
                  </a:cubicBezTo>
                  <a:cubicBezTo>
                    <a:pt x="133" y="457"/>
                    <a:pt x="133" y="457"/>
                    <a:pt x="133" y="457"/>
                  </a:cubicBezTo>
                  <a:cubicBezTo>
                    <a:pt x="142" y="478"/>
                    <a:pt x="166" y="488"/>
                    <a:pt x="188" y="482"/>
                  </a:cubicBezTo>
                  <a:cubicBezTo>
                    <a:pt x="360" y="415"/>
                    <a:pt x="360" y="415"/>
                    <a:pt x="360" y="415"/>
                  </a:cubicBezTo>
                  <a:cubicBezTo>
                    <a:pt x="381" y="406"/>
                    <a:pt x="393" y="382"/>
                    <a:pt x="384" y="360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51" y="12"/>
                    <a:pt x="227" y="0"/>
                    <a:pt x="206" y="9"/>
                  </a:cubicBezTo>
                  <a:lnTo>
                    <a:pt x="369" y="366"/>
                  </a:lnTo>
                  <a:lnTo>
                    <a:pt x="369" y="366"/>
                  </a:lnTo>
                  <a:cubicBezTo>
                    <a:pt x="372" y="378"/>
                    <a:pt x="366" y="394"/>
                    <a:pt x="354" y="400"/>
                  </a:cubicBezTo>
                  <a:cubicBezTo>
                    <a:pt x="182" y="463"/>
                    <a:pt x="182" y="463"/>
                    <a:pt x="182" y="463"/>
                  </a:cubicBezTo>
                  <a:cubicBezTo>
                    <a:pt x="169" y="469"/>
                    <a:pt x="154" y="463"/>
                    <a:pt x="148" y="451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18" y="109"/>
                    <a:pt x="27" y="94"/>
                    <a:pt x="39" y="91"/>
                  </a:cubicBezTo>
                  <a:cubicBezTo>
                    <a:pt x="212" y="24"/>
                    <a:pt x="212" y="24"/>
                    <a:pt x="212" y="24"/>
                  </a:cubicBezTo>
                  <a:cubicBezTo>
                    <a:pt x="224" y="18"/>
                    <a:pt x="239" y="28"/>
                    <a:pt x="245" y="40"/>
                  </a:cubicBezTo>
                  <a:lnTo>
                    <a:pt x="206" y="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21" name="Freeform 1122"/>
            <p:cNvSpPr>
              <a:spLocks noChangeArrowheads="1"/>
            </p:cNvSpPr>
            <p:nvPr/>
          </p:nvSpPr>
          <p:spPr bwMode="auto">
            <a:xfrm>
              <a:off x="1641998" y="11520564"/>
              <a:ext cx="302276" cy="176317"/>
            </a:xfrm>
            <a:custGeom>
              <a:avLst/>
              <a:gdLst>
                <a:gd name="T0" fmla="*/ 100 w 104"/>
                <a:gd name="T1" fmla="*/ 12 h 62"/>
                <a:gd name="T2" fmla="*/ 100 w 104"/>
                <a:gd name="T3" fmla="*/ 12 h 62"/>
                <a:gd name="T4" fmla="*/ 82 w 104"/>
                <a:gd name="T5" fmla="*/ 3 h 62"/>
                <a:gd name="T6" fmla="*/ 13 w 104"/>
                <a:gd name="T7" fmla="*/ 30 h 62"/>
                <a:gd name="T8" fmla="*/ 3 w 104"/>
                <a:gd name="T9" fmla="*/ 49 h 62"/>
                <a:gd name="T10" fmla="*/ 7 w 104"/>
                <a:gd name="T11" fmla="*/ 61 h 62"/>
                <a:gd name="T12" fmla="*/ 103 w 104"/>
                <a:gd name="T13" fmla="*/ 21 h 62"/>
                <a:gd name="T14" fmla="*/ 100 w 104"/>
                <a:gd name="T15" fmla="*/ 1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62">
                  <a:moveTo>
                    <a:pt x="100" y="12"/>
                  </a:moveTo>
                  <a:lnTo>
                    <a:pt x="100" y="12"/>
                  </a:lnTo>
                  <a:cubicBezTo>
                    <a:pt x="97" y="6"/>
                    <a:pt x="91" y="0"/>
                    <a:pt x="82" y="3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3" y="33"/>
                    <a:pt x="0" y="43"/>
                    <a:pt x="3" y="49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103" y="21"/>
                    <a:pt x="103" y="21"/>
                    <a:pt x="103" y="21"/>
                  </a:cubicBezTo>
                  <a:lnTo>
                    <a:pt x="100" y="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22" name="Freeform 1123"/>
            <p:cNvSpPr>
              <a:spLocks noChangeArrowheads="1"/>
            </p:cNvSpPr>
            <p:nvPr/>
          </p:nvSpPr>
          <p:spPr bwMode="auto">
            <a:xfrm>
              <a:off x="1704968" y="12024328"/>
              <a:ext cx="654928" cy="503767"/>
            </a:xfrm>
            <a:custGeom>
              <a:avLst/>
              <a:gdLst>
                <a:gd name="T0" fmla="*/ 39 w 228"/>
                <a:gd name="T1" fmla="*/ 175 h 176"/>
                <a:gd name="T2" fmla="*/ 227 w 228"/>
                <a:gd name="T3" fmla="*/ 102 h 176"/>
                <a:gd name="T4" fmla="*/ 187 w 228"/>
                <a:gd name="T5" fmla="*/ 0 h 176"/>
                <a:gd name="T6" fmla="*/ 0 w 228"/>
                <a:gd name="T7" fmla="*/ 69 h 176"/>
                <a:gd name="T8" fmla="*/ 39 w 228"/>
                <a:gd name="T9" fmla="*/ 17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76">
                  <a:moveTo>
                    <a:pt x="39" y="175"/>
                  </a:moveTo>
                  <a:lnTo>
                    <a:pt x="227" y="102"/>
                  </a:lnTo>
                  <a:lnTo>
                    <a:pt x="187" y="0"/>
                  </a:lnTo>
                  <a:lnTo>
                    <a:pt x="0" y="69"/>
                  </a:lnTo>
                  <a:lnTo>
                    <a:pt x="39" y="1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23" name="Freeform 1124"/>
            <p:cNvSpPr>
              <a:spLocks noChangeArrowheads="1"/>
            </p:cNvSpPr>
            <p:nvPr/>
          </p:nvSpPr>
          <p:spPr bwMode="auto">
            <a:xfrm>
              <a:off x="1843512" y="12351777"/>
              <a:ext cx="654928" cy="503767"/>
            </a:xfrm>
            <a:custGeom>
              <a:avLst/>
              <a:gdLst>
                <a:gd name="T0" fmla="*/ 36 w 228"/>
                <a:gd name="T1" fmla="*/ 169 h 176"/>
                <a:gd name="T2" fmla="*/ 36 w 228"/>
                <a:gd name="T3" fmla="*/ 169 h 176"/>
                <a:gd name="T4" fmla="*/ 48 w 228"/>
                <a:gd name="T5" fmla="*/ 172 h 176"/>
                <a:gd name="T6" fmla="*/ 221 w 228"/>
                <a:gd name="T7" fmla="*/ 109 h 176"/>
                <a:gd name="T8" fmla="*/ 227 w 228"/>
                <a:gd name="T9" fmla="*/ 96 h 176"/>
                <a:gd name="T10" fmla="*/ 188 w 228"/>
                <a:gd name="T11" fmla="*/ 0 h 176"/>
                <a:gd name="T12" fmla="*/ 0 w 228"/>
                <a:gd name="T13" fmla="*/ 72 h 176"/>
                <a:gd name="T14" fmla="*/ 36 w 228"/>
                <a:gd name="T15" fmla="*/ 16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" h="176">
                  <a:moveTo>
                    <a:pt x="36" y="169"/>
                  </a:moveTo>
                  <a:lnTo>
                    <a:pt x="36" y="169"/>
                  </a:lnTo>
                  <a:cubicBezTo>
                    <a:pt x="39" y="172"/>
                    <a:pt x="45" y="175"/>
                    <a:pt x="48" y="172"/>
                  </a:cubicBezTo>
                  <a:cubicBezTo>
                    <a:pt x="221" y="109"/>
                    <a:pt x="221" y="109"/>
                    <a:pt x="221" y="109"/>
                  </a:cubicBezTo>
                  <a:cubicBezTo>
                    <a:pt x="224" y="106"/>
                    <a:pt x="227" y="100"/>
                    <a:pt x="227" y="96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0" y="72"/>
                    <a:pt x="0" y="72"/>
                    <a:pt x="0" y="72"/>
                  </a:cubicBezTo>
                  <a:lnTo>
                    <a:pt x="36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19513" y="4310922"/>
            <a:ext cx="1196504" cy="2027664"/>
            <a:chOff x="5035851" y="8621843"/>
            <a:chExt cx="2393008" cy="4055327"/>
          </a:xfrm>
        </p:grpSpPr>
        <p:grpSp>
          <p:nvGrpSpPr>
            <p:cNvPr id="18" name="Group 17"/>
            <p:cNvGrpSpPr/>
            <p:nvPr/>
          </p:nvGrpSpPr>
          <p:grpSpPr>
            <a:xfrm>
              <a:off x="5035851" y="8621843"/>
              <a:ext cx="2393008" cy="4055327"/>
              <a:chOff x="3329701" y="9366954"/>
              <a:chExt cx="2393008" cy="4055327"/>
            </a:xfrm>
          </p:grpSpPr>
          <p:sp>
            <p:nvSpPr>
              <p:cNvPr id="764" name="Freeform 960"/>
              <p:cNvSpPr>
                <a:spLocks noChangeArrowheads="1"/>
              </p:cNvSpPr>
              <p:nvPr/>
            </p:nvSpPr>
            <p:spPr bwMode="auto">
              <a:xfrm>
                <a:off x="3329701" y="9366954"/>
                <a:ext cx="2393008" cy="3941980"/>
              </a:xfrm>
              <a:custGeom>
                <a:avLst/>
                <a:gdLst>
                  <a:gd name="T0" fmla="*/ 835 w 836"/>
                  <a:gd name="T1" fmla="*/ 1338 h 1382"/>
                  <a:gd name="T2" fmla="*/ 835 w 836"/>
                  <a:gd name="T3" fmla="*/ 1338 h 1382"/>
                  <a:gd name="T4" fmla="*/ 790 w 836"/>
                  <a:gd name="T5" fmla="*/ 1381 h 1382"/>
                  <a:gd name="T6" fmla="*/ 45 w 836"/>
                  <a:gd name="T7" fmla="*/ 1381 h 1382"/>
                  <a:gd name="T8" fmla="*/ 0 w 836"/>
                  <a:gd name="T9" fmla="*/ 1338 h 1382"/>
                  <a:gd name="T10" fmla="*/ 0 w 836"/>
                  <a:gd name="T11" fmla="*/ 46 h 1382"/>
                  <a:gd name="T12" fmla="*/ 45 w 836"/>
                  <a:gd name="T13" fmla="*/ 0 h 1382"/>
                  <a:gd name="T14" fmla="*/ 790 w 836"/>
                  <a:gd name="T15" fmla="*/ 0 h 1382"/>
                  <a:gd name="T16" fmla="*/ 835 w 836"/>
                  <a:gd name="T17" fmla="*/ 46 h 1382"/>
                  <a:gd name="T18" fmla="*/ 835 w 836"/>
                  <a:gd name="T19" fmla="*/ 1338 h 1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6" h="1382">
                    <a:moveTo>
                      <a:pt x="835" y="1338"/>
                    </a:moveTo>
                    <a:lnTo>
                      <a:pt x="835" y="1338"/>
                    </a:lnTo>
                    <a:cubicBezTo>
                      <a:pt x="835" y="1362"/>
                      <a:pt x="817" y="1381"/>
                      <a:pt x="790" y="1381"/>
                    </a:cubicBezTo>
                    <a:cubicBezTo>
                      <a:pt x="45" y="1381"/>
                      <a:pt x="45" y="1381"/>
                      <a:pt x="45" y="1381"/>
                    </a:cubicBezTo>
                    <a:cubicBezTo>
                      <a:pt x="21" y="1381"/>
                      <a:pt x="0" y="1362"/>
                      <a:pt x="0" y="133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2"/>
                      <a:pt x="21" y="0"/>
                      <a:pt x="45" y="0"/>
                    </a:cubicBezTo>
                    <a:cubicBezTo>
                      <a:pt x="790" y="0"/>
                      <a:pt x="790" y="0"/>
                      <a:pt x="790" y="0"/>
                    </a:cubicBezTo>
                    <a:cubicBezTo>
                      <a:pt x="817" y="0"/>
                      <a:pt x="835" y="22"/>
                      <a:pt x="835" y="46"/>
                    </a:cubicBezTo>
                    <a:cubicBezTo>
                      <a:pt x="835" y="1338"/>
                      <a:pt x="835" y="1338"/>
                      <a:pt x="835" y="133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65" name="Freeform 961"/>
              <p:cNvSpPr>
                <a:spLocks noChangeArrowheads="1"/>
              </p:cNvSpPr>
              <p:nvPr/>
            </p:nvSpPr>
            <p:spPr bwMode="auto">
              <a:xfrm>
                <a:off x="3430457" y="9467712"/>
                <a:ext cx="2204082" cy="3614531"/>
              </a:xfrm>
              <a:custGeom>
                <a:avLst/>
                <a:gdLst>
                  <a:gd name="T0" fmla="*/ 748 w 770"/>
                  <a:gd name="T1" fmla="*/ 1239 h 1264"/>
                  <a:gd name="T2" fmla="*/ 25 w 770"/>
                  <a:gd name="T3" fmla="*/ 1239 h 1264"/>
                  <a:gd name="T4" fmla="*/ 25 w 770"/>
                  <a:gd name="T5" fmla="*/ 22 h 1264"/>
                  <a:gd name="T6" fmla="*/ 748 w 770"/>
                  <a:gd name="T7" fmla="*/ 22 h 1264"/>
                  <a:gd name="T8" fmla="*/ 748 w 770"/>
                  <a:gd name="T9" fmla="*/ 1239 h 1264"/>
                  <a:gd name="T10" fmla="*/ 769 w 770"/>
                  <a:gd name="T11" fmla="*/ 0 h 1264"/>
                  <a:gd name="T12" fmla="*/ 748 w 770"/>
                  <a:gd name="T13" fmla="*/ 0 h 1264"/>
                  <a:gd name="T14" fmla="*/ 25 w 770"/>
                  <a:gd name="T15" fmla="*/ 0 h 1264"/>
                  <a:gd name="T16" fmla="*/ 0 w 770"/>
                  <a:gd name="T17" fmla="*/ 0 h 1264"/>
                  <a:gd name="T18" fmla="*/ 0 w 770"/>
                  <a:gd name="T19" fmla="*/ 22 h 1264"/>
                  <a:gd name="T20" fmla="*/ 0 w 770"/>
                  <a:gd name="T21" fmla="*/ 1239 h 1264"/>
                  <a:gd name="T22" fmla="*/ 0 w 770"/>
                  <a:gd name="T23" fmla="*/ 1263 h 1264"/>
                  <a:gd name="T24" fmla="*/ 25 w 770"/>
                  <a:gd name="T25" fmla="*/ 1263 h 1264"/>
                  <a:gd name="T26" fmla="*/ 748 w 770"/>
                  <a:gd name="T27" fmla="*/ 1263 h 1264"/>
                  <a:gd name="T28" fmla="*/ 769 w 770"/>
                  <a:gd name="T29" fmla="*/ 1263 h 1264"/>
                  <a:gd name="T30" fmla="*/ 769 w 770"/>
                  <a:gd name="T31" fmla="*/ 1239 h 1264"/>
                  <a:gd name="T32" fmla="*/ 769 w 770"/>
                  <a:gd name="T33" fmla="*/ 22 h 1264"/>
                  <a:gd name="T34" fmla="*/ 769 w 770"/>
                  <a:gd name="T3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70" h="1264">
                    <a:moveTo>
                      <a:pt x="748" y="1239"/>
                    </a:moveTo>
                    <a:lnTo>
                      <a:pt x="25" y="1239"/>
                    </a:lnTo>
                    <a:lnTo>
                      <a:pt x="25" y="22"/>
                    </a:lnTo>
                    <a:lnTo>
                      <a:pt x="748" y="22"/>
                    </a:lnTo>
                    <a:lnTo>
                      <a:pt x="748" y="1239"/>
                    </a:lnTo>
                    <a:close/>
                    <a:moveTo>
                      <a:pt x="769" y="0"/>
                    </a:moveTo>
                    <a:lnTo>
                      <a:pt x="748" y="0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0" y="1239"/>
                    </a:lnTo>
                    <a:lnTo>
                      <a:pt x="0" y="1263"/>
                    </a:lnTo>
                    <a:lnTo>
                      <a:pt x="25" y="1263"/>
                    </a:lnTo>
                    <a:lnTo>
                      <a:pt x="748" y="1263"/>
                    </a:lnTo>
                    <a:lnTo>
                      <a:pt x="769" y="1263"/>
                    </a:lnTo>
                    <a:lnTo>
                      <a:pt x="769" y="1239"/>
                    </a:lnTo>
                    <a:lnTo>
                      <a:pt x="769" y="22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66" name="Freeform 962"/>
              <p:cNvSpPr>
                <a:spLocks noChangeArrowheads="1"/>
              </p:cNvSpPr>
              <p:nvPr/>
            </p:nvSpPr>
            <p:spPr bwMode="auto">
              <a:xfrm>
                <a:off x="3506025" y="9530683"/>
                <a:ext cx="2065544" cy="3475990"/>
              </a:xfrm>
              <a:custGeom>
                <a:avLst/>
                <a:gdLst>
                  <a:gd name="T0" fmla="*/ 723 w 724"/>
                  <a:gd name="T1" fmla="*/ 1217 h 1218"/>
                  <a:gd name="T2" fmla="*/ 0 w 724"/>
                  <a:gd name="T3" fmla="*/ 1217 h 1218"/>
                  <a:gd name="T4" fmla="*/ 0 w 724"/>
                  <a:gd name="T5" fmla="*/ 0 h 1218"/>
                  <a:gd name="T6" fmla="*/ 723 w 724"/>
                  <a:gd name="T7" fmla="*/ 0 h 1218"/>
                  <a:gd name="T8" fmla="*/ 723 w 724"/>
                  <a:gd name="T9" fmla="*/ 1217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218">
                    <a:moveTo>
                      <a:pt x="723" y="1217"/>
                    </a:moveTo>
                    <a:lnTo>
                      <a:pt x="0" y="1217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217"/>
                    </a:lnTo>
                  </a:path>
                </a:pathLst>
              </a:custGeom>
              <a:solidFill>
                <a:srgbClr val="05516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68" name="Freeform 964"/>
              <p:cNvSpPr>
                <a:spLocks noChangeArrowheads="1"/>
              </p:cNvSpPr>
              <p:nvPr/>
            </p:nvSpPr>
            <p:spPr bwMode="auto">
              <a:xfrm>
                <a:off x="3506025" y="9530683"/>
                <a:ext cx="2065544" cy="503767"/>
              </a:xfrm>
              <a:custGeom>
                <a:avLst/>
                <a:gdLst>
                  <a:gd name="T0" fmla="*/ 723 w 724"/>
                  <a:gd name="T1" fmla="*/ 176 h 177"/>
                  <a:gd name="T2" fmla="*/ 0 w 724"/>
                  <a:gd name="T3" fmla="*/ 176 h 177"/>
                  <a:gd name="T4" fmla="*/ 0 w 724"/>
                  <a:gd name="T5" fmla="*/ 0 h 177"/>
                  <a:gd name="T6" fmla="*/ 723 w 724"/>
                  <a:gd name="T7" fmla="*/ 0 h 177"/>
                  <a:gd name="T8" fmla="*/ 723 w 724"/>
                  <a:gd name="T9" fmla="*/ 17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7">
                    <a:moveTo>
                      <a:pt x="723" y="176"/>
                    </a:moveTo>
                    <a:lnTo>
                      <a:pt x="0" y="176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6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0" name="Freeform 966"/>
              <p:cNvSpPr>
                <a:spLocks noChangeArrowheads="1"/>
              </p:cNvSpPr>
              <p:nvPr/>
            </p:nvSpPr>
            <p:spPr bwMode="auto">
              <a:xfrm>
                <a:off x="4085388" y="9694403"/>
                <a:ext cx="881634" cy="163729"/>
              </a:xfrm>
              <a:custGeom>
                <a:avLst/>
                <a:gdLst>
                  <a:gd name="T0" fmla="*/ 309 w 310"/>
                  <a:gd name="T1" fmla="*/ 55 h 56"/>
                  <a:gd name="T2" fmla="*/ 0 w 310"/>
                  <a:gd name="T3" fmla="*/ 55 h 56"/>
                  <a:gd name="T4" fmla="*/ 0 w 310"/>
                  <a:gd name="T5" fmla="*/ 0 h 56"/>
                  <a:gd name="T6" fmla="*/ 309 w 310"/>
                  <a:gd name="T7" fmla="*/ 0 h 56"/>
                  <a:gd name="T8" fmla="*/ 309 w 310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6">
                    <a:moveTo>
                      <a:pt x="309" y="55"/>
                    </a:moveTo>
                    <a:lnTo>
                      <a:pt x="0" y="55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5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2" name="Freeform 968"/>
              <p:cNvSpPr>
                <a:spLocks noChangeArrowheads="1"/>
              </p:cNvSpPr>
              <p:nvPr/>
            </p:nvSpPr>
            <p:spPr bwMode="auto">
              <a:xfrm>
                <a:off x="3594183" y="9618841"/>
                <a:ext cx="62976" cy="327449"/>
              </a:xfrm>
              <a:custGeom>
                <a:avLst/>
                <a:gdLst>
                  <a:gd name="T0" fmla="*/ 9 w 22"/>
                  <a:gd name="T1" fmla="*/ 115 h 116"/>
                  <a:gd name="T2" fmla="*/ 9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9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9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9" y="115"/>
                    </a:moveTo>
                    <a:lnTo>
                      <a:pt x="9" y="115"/>
                    </a:lnTo>
                    <a:cubicBezTo>
                      <a:pt x="3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3" y="0"/>
                      <a:pt x="9" y="0"/>
                    </a:cubicBezTo>
                    <a:cubicBezTo>
                      <a:pt x="15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5" y="115"/>
                      <a:pt x="9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3" name="Freeform 969"/>
              <p:cNvSpPr>
                <a:spLocks noChangeArrowheads="1"/>
              </p:cNvSpPr>
              <p:nvPr/>
            </p:nvSpPr>
            <p:spPr bwMode="auto">
              <a:xfrm>
                <a:off x="3720133" y="9618841"/>
                <a:ext cx="62976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4" name="Freeform 970"/>
              <p:cNvSpPr>
                <a:spLocks noChangeArrowheads="1"/>
              </p:cNvSpPr>
              <p:nvPr/>
            </p:nvSpPr>
            <p:spPr bwMode="auto">
              <a:xfrm>
                <a:off x="3858683" y="9618841"/>
                <a:ext cx="75568" cy="327449"/>
              </a:xfrm>
              <a:custGeom>
                <a:avLst/>
                <a:gdLst>
                  <a:gd name="T0" fmla="*/ 12 w 25"/>
                  <a:gd name="T1" fmla="*/ 115 h 116"/>
                  <a:gd name="T2" fmla="*/ 12 w 25"/>
                  <a:gd name="T3" fmla="*/ 115 h 116"/>
                  <a:gd name="T4" fmla="*/ 0 w 25"/>
                  <a:gd name="T5" fmla="*/ 103 h 116"/>
                  <a:gd name="T6" fmla="*/ 0 w 25"/>
                  <a:gd name="T7" fmla="*/ 12 h 116"/>
                  <a:gd name="T8" fmla="*/ 12 w 25"/>
                  <a:gd name="T9" fmla="*/ 0 h 116"/>
                  <a:gd name="T10" fmla="*/ 24 w 25"/>
                  <a:gd name="T11" fmla="*/ 12 h 116"/>
                  <a:gd name="T12" fmla="*/ 24 w 25"/>
                  <a:gd name="T13" fmla="*/ 103 h 116"/>
                  <a:gd name="T14" fmla="*/ 12 w 25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4" y="6"/>
                      <a:pt x="24" y="12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4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5" name="Freeform 971"/>
              <p:cNvSpPr>
                <a:spLocks noChangeArrowheads="1"/>
              </p:cNvSpPr>
              <p:nvPr/>
            </p:nvSpPr>
            <p:spPr bwMode="auto">
              <a:xfrm>
                <a:off x="5143348" y="9618841"/>
                <a:ext cx="62970" cy="327449"/>
              </a:xfrm>
              <a:custGeom>
                <a:avLst/>
                <a:gdLst>
                  <a:gd name="T0" fmla="*/ 10 w 23"/>
                  <a:gd name="T1" fmla="*/ 115 h 116"/>
                  <a:gd name="T2" fmla="*/ 10 w 23"/>
                  <a:gd name="T3" fmla="*/ 115 h 116"/>
                  <a:gd name="T4" fmla="*/ 0 w 23"/>
                  <a:gd name="T5" fmla="*/ 103 h 116"/>
                  <a:gd name="T6" fmla="*/ 0 w 23"/>
                  <a:gd name="T7" fmla="*/ 12 h 116"/>
                  <a:gd name="T8" fmla="*/ 10 w 23"/>
                  <a:gd name="T9" fmla="*/ 0 h 116"/>
                  <a:gd name="T10" fmla="*/ 22 w 23"/>
                  <a:gd name="T11" fmla="*/ 12 h 116"/>
                  <a:gd name="T12" fmla="*/ 22 w 23"/>
                  <a:gd name="T13" fmla="*/ 103 h 116"/>
                  <a:gd name="T14" fmla="*/ 10 w 23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115"/>
                    </a:moveTo>
                    <a:lnTo>
                      <a:pt x="10" y="115"/>
                    </a:lnTo>
                    <a:cubicBezTo>
                      <a:pt x="4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4" y="0"/>
                      <a:pt x="10" y="0"/>
                    </a:cubicBezTo>
                    <a:cubicBezTo>
                      <a:pt x="16" y="0"/>
                      <a:pt x="22" y="6"/>
                      <a:pt x="22" y="12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2" y="109"/>
                      <a:pt x="16" y="115"/>
                      <a:pt x="10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6" name="Freeform 972"/>
              <p:cNvSpPr>
                <a:spLocks noChangeArrowheads="1"/>
              </p:cNvSpPr>
              <p:nvPr/>
            </p:nvSpPr>
            <p:spPr bwMode="auto">
              <a:xfrm>
                <a:off x="5269298" y="9618841"/>
                <a:ext cx="62970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7" name="Freeform 973"/>
              <p:cNvSpPr>
                <a:spLocks noChangeArrowheads="1"/>
              </p:cNvSpPr>
              <p:nvPr/>
            </p:nvSpPr>
            <p:spPr bwMode="auto">
              <a:xfrm>
                <a:off x="5395245" y="9618841"/>
                <a:ext cx="75568" cy="327449"/>
              </a:xfrm>
              <a:custGeom>
                <a:avLst/>
                <a:gdLst>
                  <a:gd name="T0" fmla="*/ 13 w 26"/>
                  <a:gd name="T1" fmla="*/ 115 h 116"/>
                  <a:gd name="T2" fmla="*/ 13 w 26"/>
                  <a:gd name="T3" fmla="*/ 115 h 116"/>
                  <a:gd name="T4" fmla="*/ 0 w 26"/>
                  <a:gd name="T5" fmla="*/ 103 h 116"/>
                  <a:gd name="T6" fmla="*/ 0 w 26"/>
                  <a:gd name="T7" fmla="*/ 12 h 116"/>
                  <a:gd name="T8" fmla="*/ 13 w 26"/>
                  <a:gd name="T9" fmla="*/ 0 h 116"/>
                  <a:gd name="T10" fmla="*/ 25 w 26"/>
                  <a:gd name="T11" fmla="*/ 12 h 116"/>
                  <a:gd name="T12" fmla="*/ 25 w 26"/>
                  <a:gd name="T13" fmla="*/ 103 h 116"/>
                  <a:gd name="T14" fmla="*/ 13 w 26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115"/>
                    </a:moveTo>
                    <a:lnTo>
                      <a:pt x="13" y="115"/>
                    </a:lnTo>
                    <a:cubicBezTo>
                      <a:pt x="7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7" y="0"/>
                      <a:pt x="13" y="0"/>
                    </a:cubicBezTo>
                    <a:cubicBezTo>
                      <a:pt x="19" y="0"/>
                      <a:pt x="25" y="6"/>
                      <a:pt x="25" y="12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9"/>
                      <a:pt x="19" y="115"/>
                      <a:pt x="13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8" name="Freeform 974"/>
              <p:cNvSpPr>
                <a:spLocks noChangeArrowheads="1"/>
              </p:cNvSpPr>
              <p:nvPr/>
            </p:nvSpPr>
            <p:spPr bwMode="auto">
              <a:xfrm>
                <a:off x="5420430" y="13120022"/>
                <a:ext cx="138538" cy="125941"/>
              </a:xfrm>
              <a:custGeom>
                <a:avLst/>
                <a:gdLst>
                  <a:gd name="T0" fmla="*/ 46 w 47"/>
                  <a:gd name="T1" fmla="*/ 21 h 46"/>
                  <a:gd name="T2" fmla="*/ 46 w 47"/>
                  <a:gd name="T3" fmla="*/ 21 h 46"/>
                  <a:gd name="T4" fmla="*/ 24 w 47"/>
                  <a:gd name="T5" fmla="*/ 45 h 46"/>
                  <a:gd name="T6" fmla="*/ 0 w 47"/>
                  <a:gd name="T7" fmla="*/ 21 h 46"/>
                  <a:gd name="T8" fmla="*/ 24 w 47"/>
                  <a:gd name="T9" fmla="*/ 0 h 46"/>
                  <a:gd name="T10" fmla="*/ 46 w 47"/>
                  <a:gd name="T11" fmla="*/ 2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46">
                    <a:moveTo>
                      <a:pt x="46" y="21"/>
                    </a:moveTo>
                    <a:lnTo>
                      <a:pt x="46" y="21"/>
                    </a:lnTo>
                    <a:cubicBezTo>
                      <a:pt x="46" y="36"/>
                      <a:pt x="37" y="45"/>
                      <a:pt x="24" y="45"/>
                    </a:cubicBezTo>
                    <a:cubicBezTo>
                      <a:pt x="10" y="45"/>
                      <a:pt x="0" y="36"/>
                      <a:pt x="0" y="21"/>
                    </a:cubicBezTo>
                    <a:cubicBezTo>
                      <a:pt x="0" y="9"/>
                      <a:pt x="10" y="0"/>
                      <a:pt x="24" y="0"/>
                    </a:cubicBezTo>
                    <a:cubicBezTo>
                      <a:pt x="37" y="0"/>
                      <a:pt x="46" y="9"/>
                      <a:pt x="46" y="2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9" name="Freeform 975"/>
              <p:cNvSpPr>
                <a:spLocks noChangeArrowheads="1"/>
              </p:cNvSpPr>
              <p:nvPr/>
            </p:nvSpPr>
            <p:spPr bwMode="auto">
              <a:xfrm>
                <a:off x="5017399" y="13120022"/>
                <a:ext cx="138538" cy="125941"/>
              </a:xfrm>
              <a:custGeom>
                <a:avLst/>
                <a:gdLst>
                  <a:gd name="T0" fmla="*/ 46 w 47"/>
                  <a:gd name="T1" fmla="*/ 21 h 46"/>
                  <a:gd name="T2" fmla="*/ 46 w 47"/>
                  <a:gd name="T3" fmla="*/ 21 h 46"/>
                  <a:gd name="T4" fmla="*/ 21 w 47"/>
                  <a:gd name="T5" fmla="*/ 45 h 46"/>
                  <a:gd name="T6" fmla="*/ 0 w 47"/>
                  <a:gd name="T7" fmla="*/ 21 h 46"/>
                  <a:gd name="T8" fmla="*/ 21 w 47"/>
                  <a:gd name="T9" fmla="*/ 0 h 46"/>
                  <a:gd name="T10" fmla="*/ 46 w 47"/>
                  <a:gd name="T11" fmla="*/ 2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46">
                    <a:moveTo>
                      <a:pt x="46" y="21"/>
                    </a:moveTo>
                    <a:lnTo>
                      <a:pt x="46" y="21"/>
                    </a:lnTo>
                    <a:cubicBezTo>
                      <a:pt x="46" y="36"/>
                      <a:pt x="34" y="45"/>
                      <a:pt x="21" y="45"/>
                    </a:cubicBezTo>
                    <a:cubicBezTo>
                      <a:pt x="9" y="45"/>
                      <a:pt x="0" y="36"/>
                      <a:pt x="0" y="21"/>
                    </a:cubicBezTo>
                    <a:cubicBezTo>
                      <a:pt x="0" y="9"/>
                      <a:pt x="9" y="0"/>
                      <a:pt x="21" y="0"/>
                    </a:cubicBezTo>
                    <a:cubicBezTo>
                      <a:pt x="34" y="0"/>
                      <a:pt x="46" y="9"/>
                      <a:pt x="46" y="2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0" name="Freeform 976"/>
              <p:cNvSpPr>
                <a:spLocks noChangeArrowheads="1"/>
              </p:cNvSpPr>
              <p:nvPr/>
            </p:nvSpPr>
            <p:spPr bwMode="auto">
              <a:xfrm>
                <a:off x="5218919" y="13120022"/>
                <a:ext cx="125947" cy="125941"/>
              </a:xfrm>
              <a:custGeom>
                <a:avLst/>
                <a:gdLst>
                  <a:gd name="T0" fmla="*/ 45 w 46"/>
                  <a:gd name="T1" fmla="*/ 21 h 46"/>
                  <a:gd name="T2" fmla="*/ 45 w 46"/>
                  <a:gd name="T3" fmla="*/ 21 h 46"/>
                  <a:gd name="T4" fmla="*/ 24 w 46"/>
                  <a:gd name="T5" fmla="*/ 45 h 46"/>
                  <a:gd name="T6" fmla="*/ 0 w 46"/>
                  <a:gd name="T7" fmla="*/ 21 h 46"/>
                  <a:gd name="T8" fmla="*/ 24 w 46"/>
                  <a:gd name="T9" fmla="*/ 0 h 46"/>
                  <a:gd name="T10" fmla="*/ 45 w 46"/>
                  <a:gd name="T11" fmla="*/ 2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46">
                    <a:moveTo>
                      <a:pt x="45" y="21"/>
                    </a:moveTo>
                    <a:lnTo>
                      <a:pt x="45" y="21"/>
                    </a:lnTo>
                    <a:cubicBezTo>
                      <a:pt x="45" y="36"/>
                      <a:pt x="36" y="45"/>
                      <a:pt x="24" y="45"/>
                    </a:cubicBezTo>
                    <a:cubicBezTo>
                      <a:pt x="9" y="45"/>
                      <a:pt x="0" y="36"/>
                      <a:pt x="0" y="21"/>
                    </a:cubicBezTo>
                    <a:cubicBezTo>
                      <a:pt x="0" y="9"/>
                      <a:pt x="9" y="0"/>
                      <a:pt x="24" y="0"/>
                    </a:cubicBezTo>
                    <a:cubicBezTo>
                      <a:pt x="36" y="0"/>
                      <a:pt x="45" y="9"/>
                      <a:pt x="45" y="2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1" name="Freeform 977"/>
              <p:cNvSpPr>
                <a:spLocks noChangeArrowheads="1"/>
              </p:cNvSpPr>
              <p:nvPr/>
            </p:nvSpPr>
            <p:spPr bwMode="auto">
              <a:xfrm>
                <a:off x="3506025" y="10034449"/>
                <a:ext cx="2065544" cy="491170"/>
              </a:xfrm>
              <a:custGeom>
                <a:avLst/>
                <a:gdLst>
                  <a:gd name="T0" fmla="*/ 723 w 724"/>
                  <a:gd name="T1" fmla="*/ 172 h 173"/>
                  <a:gd name="T2" fmla="*/ 0 w 724"/>
                  <a:gd name="T3" fmla="*/ 172 h 173"/>
                  <a:gd name="T4" fmla="*/ 0 w 724"/>
                  <a:gd name="T5" fmla="*/ 0 h 173"/>
                  <a:gd name="T6" fmla="*/ 723 w 724"/>
                  <a:gd name="T7" fmla="*/ 0 h 173"/>
                  <a:gd name="T8" fmla="*/ 723 w 724"/>
                  <a:gd name="T9" fmla="*/ 172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3">
                    <a:moveTo>
                      <a:pt x="723" y="172"/>
                    </a:moveTo>
                    <a:lnTo>
                      <a:pt x="0" y="172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3" name="Freeform 979"/>
              <p:cNvSpPr>
                <a:spLocks noChangeArrowheads="1"/>
              </p:cNvSpPr>
              <p:nvPr/>
            </p:nvSpPr>
            <p:spPr bwMode="auto">
              <a:xfrm>
                <a:off x="4085388" y="10198170"/>
                <a:ext cx="881634" cy="163729"/>
              </a:xfrm>
              <a:custGeom>
                <a:avLst/>
                <a:gdLst>
                  <a:gd name="T0" fmla="*/ 309 w 310"/>
                  <a:gd name="T1" fmla="*/ 57 h 58"/>
                  <a:gd name="T2" fmla="*/ 0 w 310"/>
                  <a:gd name="T3" fmla="*/ 57 h 58"/>
                  <a:gd name="T4" fmla="*/ 0 w 310"/>
                  <a:gd name="T5" fmla="*/ 0 h 58"/>
                  <a:gd name="T6" fmla="*/ 309 w 310"/>
                  <a:gd name="T7" fmla="*/ 0 h 58"/>
                  <a:gd name="T8" fmla="*/ 309 w 310"/>
                  <a:gd name="T9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8">
                    <a:moveTo>
                      <a:pt x="309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7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5" name="Freeform 981"/>
              <p:cNvSpPr>
                <a:spLocks noChangeArrowheads="1"/>
              </p:cNvSpPr>
              <p:nvPr/>
            </p:nvSpPr>
            <p:spPr bwMode="auto">
              <a:xfrm>
                <a:off x="3594183" y="10110014"/>
                <a:ext cx="62976" cy="340037"/>
              </a:xfrm>
              <a:custGeom>
                <a:avLst/>
                <a:gdLst>
                  <a:gd name="T0" fmla="*/ 9 w 22"/>
                  <a:gd name="T1" fmla="*/ 116 h 117"/>
                  <a:gd name="T2" fmla="*/ 9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9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9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9" y="116"/>
                    </a:moveTo>
                    <a:lnTo>
                      <a:pt x="9" y="116"/>
                    </a:lnTo>
                    <a:cubicBezTo>
                      <a:pt x="3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3" y="0"/>
                      <a:pt x="9" y="0"/>
                    </a:cubicBezTo>
                    <a:cubicBezTo>
                      <a:pt x="15" y="0"/>
                      <a:pt x="21" y="6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2"/>
                      <a:pt x="15" y="116"/>
                      <a:pt x="9" y="116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6" name="Freeform 982"/>
              <p:cNvSpPr>
                <a:spLocks noChangeArrowheads="1"/>
              </p:cNvSpPr>
              <p:nvPr/>
            </p:nvSpPr>
            <p:spPr bwMode="auto">
              <a:xfrm>
                <a:off x="3720133" y="10110014"/>
                <a:ext cx="62976" cy="340037"/>
              </a:xfrm>
              <a:custGeom>
                <a:avLst/>
                <a:gdLst>
                  <a:gd name="T0" fmla="*/ 12 w 22"/>
                  <a:gd name="T1" fmla="*/ 116 h 117"/>
                  <a:gd name="T2" fmla="*/ 12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12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12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2"/>
                      <a:pt x="18" y="116"/>
                      <a:pt x="12" y="116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7" name="Freeform 983"/>
              <p:cNvSpPr>
                <a:spLocks noChangeArrowheads="1"/>
              </p:cNvSpPr>
              <p:nvPr/>
            </p:nvSpPr>
            <p:spPr bwMode="auto">
              <a:xfrm>
                <a:off x="3858683" y="10110014"/>
                <a:ext cx="75568" cy="340037"/>
              </a:xfrm>
              <a:custGeom>
                <a:avLst/>
                <a:gdLst>
                  <a:gd name="T0" fmla="*/ 12 w 25"/>
                  <a:gd name="T1" fmla="*/ 116 h 117"/>
                  <a:gd name="T2" fmla="*/ 12 w 25"/>
                  <a:gd name="T3" fmla="*/ 116 h 117"/>
                  <a:gd name="T4" fmla="*/ 0 w 25"/>
                  <a:gd name="T5" fmla="*/ 106 h 117"/>
                  <a:gd name="T6" fmla="*/ 0 w 25"/>
                  <a:gd name="T7" fmla="*/ 13 h 117"/>
                  <a:gd name="T8" fmla="*/ 12 w 25"/>
                  <a:gd name="T9" fmla="*/ 0 h 117"/>
                  <a:gd name="T10" fmla="*/ 24 w 25"/>
                  <a:gd name="T11" fmla="*/ 13 h 117"/>
                  <a:gd name="T12" fmla="*/ 24 w 25"/>
                  <a:gd name="T13" fmla="*/ 106 h 117"/>
                  <a:gd name="T14" fmla="*/ 12 w 25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4" y="6"/>
                      <a:pt x="24" y="13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4" y="112"/>
                      <a:pt x="18" y="116"/>
                      <a:pt x="12" y="116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8" name="Freeform 984"/>
              <p:cNvSpPr>
                <a:spLocks noChangeArrowheads="1"/>
              </p:cNvSpPr>
              <p:nvPr/>
            </p:nvSpPr>
            <p:spPr bwMode="auto">
              <a:xfrm>
                <a:off x="5143348" y="10110014"/>
                <a:ext cx="62970" cy="340037"/>
              </a:xfrm>
              <a:custGeom>
                <a:avLst/>
                <a:gdLst>
                  <a:gd name="T0" fmla="*/ 10 w 23"/>
                  <a:gd name="T1" fmla="*/ 116 h 117"/>
                  <a:gd name="T2" fmla="*/ 10 w 23"/>
                  <a:gd name="T3" fmla="*/ 116 h 117"/>
                  <a:gd name="T4" fmla="*/ 0 w 23"/>
                  <a:gd name="T5" fmla="*/ 106 h 117"/>
                  <a:gd name="T6" fmla="*/ 0 w 23"/>
                  <a:gd name="T7" fmla="*/ 13 h 117"/>
                  <a:gd name="T8" fmla="*/ 10 w 23"/>
                  <a:gd name="T9" fmla="*/ 0 h 117"/>
                  <a:gd name="T10" fmla="*/ 22 w 23"/>
                  <a:gd name="T11" fmla="*/ 13 h 117"/>
                  <a:gd name="T12" fmla="*/ 22 w 23"/>
                  <a:gd name="T13" fmla="*/ 106 h 117"/>
                  <a:gd name="T14" fmla="*/ 10 w 23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7">
                    <a:moveTo>
                      <a:pt x="10" y="116"/>
                    </a:moveTo>
                    <a:lnTo>
                      <a:pt x="10" y="116"/>
                    </a:lnTo>
                    <a:cubicBezTo>
                      <a:pt x="4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  <a:cubicBezTo>
                      <a:pt x="16" y="0"/>
                      <a:pt x="22" y="6"/>
                      <a:pt x="22" y="13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12"/>
                      <a:pt x="16" y="116"/>
                      <a:pt x="10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9" name="Freeform 985"/>
              <p:cNvSpPr>
                <a:spLocks noChangeArrowheads="1"/>
              </p:cNvSpPr>
              <p:nvPr/>
            </p:nvSpPr>
            <p:spPr bwMode="auto">
              <a:xfrm>
                <a:off x="5269298" y="10110014"/>
                <a:ext cx="62970" cy="340037"/>
              </a:xfrm>
              <a:custGeom>
                <a:avLst/>
                <a:gdLst>
                  <a:gd name="T0" fmla="*/ 12 w 22"/>
                  <a:gd name="T1" fmla="*/ 116 h 117"/>
                  <a:gd name="T2" fmla="*/ 12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12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12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2"/>
                      <a:pt x="18" y="116"/>
                      <a:pt x="12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0" name="Freeform 986"/>
              <p:cNvSpPr>
                <a:spLocks noChangeArrowheads="1"/>
              </p:cNvSpPr>
              <p:nvPr/>
            </p:nvSpPr>
            <p:spPr bwMode="auto">
              <a:xfrm>
                <a:off x="5395245" y="10110014"/>
                <a:ext cx="75568" cy="340037"/>
              </a:xfrm>
              <a:custGeom>
                <a:avLst/>
                <a:gdLst>
                  <a:gd name="T0" fmla="*/ 13 w 26"/>
                  <a:gd name="T1" fmla="*/ 116 h 117"/>
                  <a:gd name="T2" fmla="*/ 13 w 26"/>
                  <a:gd name="T3" fmla="*/ 116 h 117"/>
                  <a:gd name="T4" fmla="*/ 0 w 26"/>
                  <a:gd name="T5" fmla="*/ 106 h 117"/>
                  <a:gd name="T6" fmla="*/ 0 w 26"/>
                  <a:gd name="T7" fmla="*/ 13 h 117"/>
                  <a:gd name="T8" fmla="*/ 13 w 26"/>
                  <a:gd name="T9" fmla="*/ 0 h 117"/>
                  <a:gd name="T10" fmla="*/ 25 w 26"/>
                  <a:gd name="T11" fmla="*/ 13 h 117"/>
                  <a:gd name="T12" fmla="*/ 25 w 26"/>
                  <a:gd name="T13" fmla="*/ 106 h 117"/>
                  <a:gd name="T14" fmla="*/ 13 w 26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7">
                    <a:moveTo>
                      <a:pt x="13" y="116"/>
                    </a:moveTo>
                    <a:lnTo>
                      <a:pt x="13" y="116"/>
                    </a:lnTo>
                    <a:cubicBezTo>
                      <a:pt x="7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3" y="0"/>
                    </a:cubicBezTo>
                    <a:cubicBezTo>
                      <a:pt x="19" y="0"/>
                      <a:pt x="25" y="6"/>
                      <a:pt x="25" y="13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112"/>
                      <a:pt x="19" y="116"/>
                      <a:pt x="13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1" name="Freeform 987"/>
              <p:cNvSpPr>
                <a:spLocks noChangeArrowheads="1"/>
              </p:cNvSpPr>
              <p:nvPr/>
            </p:nvSpPr>
            <p:spPr bwMode="auto">
              <a:xfrm>
                <a:off x="3506025" y="10525619"/>
                <a:ext cx="2065544" cy="503767"/>
              </a:xfrm>
              <a:custGeom>
                <a:avLst/>
                <a:gdLst>
                  <a:gd name="T0" fmla="*/ 723 w 724"/>
                  <a:gd name="T1" fmla="*/ 176 h 177"/>
                  <a:gd name="T2" fmla="*/ 0 w 724"/>
                  <a:gd name="T3" fmla="*/ 176 h 177"/>
                  <a:gd name="T4" fmla="*/ 0 w 724"/>
                  <a:gd name="T5" fmla="*/ 0 h 177"/>
                  <a:gd name="T6" fmla="*/ 723 w 724"/>
                  <a:gd name="T7" fmla="*/ 0 h 177"/>
                  <a:gd name="T8" fmla="*/ 723 w 724"/>
                  <a:gd name="T9" fmla="*/ 17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7">
                    <a:moveTo>
                      <a:pt x="723" y="176"/>
                    </a:moveTo>
                    <a:lnTo>
                      <a:pt x="0" y="176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6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3" name="Freeform 989"/>
              <p:cNvSpPr>
                <a:spLocks noChangeArrowheads="1"/>
              </p:cNvSpPr>
              <p:nvPr/>
            </p:nvSpPr>
            <p:spPr bwMode="auto">
              <a:xfrm>
                <a:off x="4085388" y="10689351"/>
                <a:ext cx="881634" cy="163720"/>
              </a:xfrm>
              <a:custGeom>
                <a:avLst/>
                <a:gdLst>
                  <a:gd name="T0" fmla="*/ 309 w 310"/>
                  <a:gd name="T1" fmla="*/ 55 h 56"/>
                  <a:gd name="T2" fmla="*/ 0 w 310"/>
                  <a:gd name="T3" fmla="*/ 55 h 56"/>
                  <a:gd name="T4" fmla="*/ 0 w 310"/>
                  <a:gd name="T5" fmla="*/ 0 h 56"/>
                  <a:gd name="T6" fmla="*/ 309 w 310"/>
                  <a:gd name="T7" fmla="*/ 0 h 56"/>
                  <a:gd name="T8" fmla="*/ 309 w 310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6">
                    <a:moveTo>
                      <a:pt x="309" y="55"/>
                    </a:moveTo>
                    <a:lnTo>
                      <a:pt x="0" y="55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5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5" name="Freeform 991"/>
              <p:cNvSpPr>
                <a:spLocks noChangeArrowheads="1"/>
              </p:cNvSpPr>
              <p:nvPr/>
            </p:nvSpPr>
            <p:spPr bwMode="auto">
              <a:xfrm>
                <a:off x="3594183" y="10601186"/>
                <a:ext cx="62976" cy="327449"/>
              </a:xfrm>
              <a:custGeom>
                <a:avLst/>
                <a:gdLst>
                  <a:gd name="T0" fmla="*/ 9 w 22"/>
                  <a:gd name="T1" fmla="*/ 115 h 116"/>
                  <a:gd name="T2" fmla="*/ 9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9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9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9" y="115"/>
                    </a:moveTo>
                    <a:lnTo>
                      <a:pt x="9" y="115"/>
                    </a:lnTo>
                    <a:cubicBezTo>
                      <a:pt x="3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3" y="0"/>
                      <a:pt x="9" y="0"/>
                    </a:cubicBezTo>
                    <a:cubicBezTo>
                      <a:pt x="15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5" y="115"/>
                      <a:pt x="9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6" name="Freeform 992"/>
              <p:cNvSpPr>
                <a:spLocks noChangeArrowheads="1"/>
              </p:cNvSpPr>
              <p:nvPr/>
            </p:nvSpPr>
            <p:spPr bwMode="auto">
              <a:xfrm>
                <a:off x="3720133" y="10601186"/>
                <a:ext cx="62976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7" name="Freeform 993"/>
              <p:cNvSpPr>
                <a:spLocks noChangeArrowheads="1"/>
              </p:cNvSpPr>
              <p:nvPr/>
            </p:nvSpPr>
            <p:spPr bwMode="auto">
              <a:xfrm>
                <a:off x="3858683" y="10601186"/>
                <a:ext cx="75568" cy="327449"/>
              </a:xfrm>
              <a:custGeom>
                <a:avLst/>
                <a:gdLst>
                  <a:gd name="T0" fmla="*/ 12 w 25"/>
                  <a:gd name="T1" fmla="*/ 115 h 116"/>
                  <a:gd name="T2" fmla="*/ 12 w 25"/>
                  <a:gd name="T3" fmla="*/ 115 h 116"/>
                  <a:gd name="T4" fmla="*/ 0 w 25"/>
                  <a:gd name="T5" fmla="*/ 103 h 116"/>
                  <a:gd name="T6" fmla="*/ 0 w 25"/>
                  <a:gd name="T7" fmla="*/ 12 h 116"/>
                  <a:gd name="T8" fmla="*/ 12 w 25"/>
                  <a:gd name="T9" fmla="*/ 0 h 116"/>
                  <a:gd name="T10" fmla="*/ 24 w 25"/>
                  <a:gd name="T11" fmla="*/ 12 h 116"/>
                  <a:gd name="T12" fmla="*/ 24 w 25"/>
                  <a:gd name="T13" fmla="*/ 103 h 116"/>
                  <a:gd name="T14" fmla="*/ 12 w 25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4" y="6"/>
                      <a:pt x="24" y="12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4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8" name="Freeform 994"/>
              <p:cNvSpPr>
                <a:spLocks noChangeArrowheads="1"/>
              </p:cNvSpPr>
              <p:nvPr/>
            </p:nvSpPr>
            <p:spPr bwMode="auto">
              <a:xfrm>
                <a:off x="5143348" y="10601186"/>
                <a:ext cx="62970" cy="327449"/>
              </a:xfrm>
              <a:custGeom>
                <a:avLst/>
                <a:gdLst>
                  <a:gd name="T0" fmla="*/ 10 w 23"/>
                  <a:gd name="T1" fmla="*/ 115 h 116"/>
                  <a:gd name="T2" fmla="*/ 10 w 23"/>
                  <a:gd name="T3" fmla="*/ 115 h 116"/>
                  <a:gd name="T4" fmla="*/ 0 w 23"/>
                  <a:gd name="T5" fmla="*/ 103 h 116"/>
                  <a:gd name="T6" fmla="*/ 0 w 23"/>
                  <a:gd name="T7" fmla="*/ 12 h 116"/>
                  <a:gd name="T8" fmla="*/ 10 w 23"/>
                  <a:gd name="T9" fmla="*/ 0 h 116"/>
                  <a:gd name="T10" fmla="*/ 22 w 23"/>
                  <a:gd name="T11" fmla="*/ 12 h 116"/>
                  <a:gd name="T12" fmla="*/ 22 w 23"/>
                  <a:gd name="T13" fmla="*/ 103 h 116"/>
                  <a:gd name="T14" fmla="*/ 10 w 23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115"/>
                    </a:moveTo>
                    <a:lnTo>
                      <a:pt x="10" y="115"/>
                    </a:lnTo>
                    <a:cubicBezTo>
                      <a:pt x="4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4" y="0"/>
                      <a:pt x="10" y="0"/>
                    </a:cubicBezTo>
                    <a:cubicBezTo>
                      <a:pt x="16" y="0"/>
                      <a:pt x="22" y="6"/>
                      <a:pt x="22" y="12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2" y="109"/>
                      <a:pt x="16" y="115"/>
                      <a:pt x="10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9" name="Freeform 995"/>
              <p:cNvSpPr>
                <a:spLocks noChangeArrowheads="1"/>
              </p:cNvSpPr>
              <p:nvPr/>
            </p:nvSpPr>
            <p:spPr bwMode="auto">
              <a:xfrm>
                <a:off x="5269298" y="10601186"/>
                <a:ext cx="62970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00" name="Freeform 996"/>
              <p:cNvSpPr>
                <a:spLocks noChangeArrowheads="1"/>
              </p:cNvSpPr>
              <p:nvPr/>
            </p:nvSpPr>
            <p:spPr bwMode="auto">
              <a:xfrm>
                <a:off x="5395245" y="10601186"/>
                <a:ext cx="75568" cy="327449"/>
              </a:xfrm>
              <a:custGeom>
                <a:avLst/>
                <a:gdLst>
                  <a:gd name="T0" fmla="*/ 13 w 26"/>
                  <a:gd name="T1" fmla="*/ 115 h 116"/>
                  <a:gd name="T2" fmla="*/ 13 w 26"/>
                  <a:gd name="T3" fmla="*/ 115 h 116"/>
                  <a:gd name="T4" fmla="*/ 0 w 26"/>
                  <a:gd name="T5" fmla="*/ 103 h 116"/>
                  <a:gd name="T6" fmla="*/ 0 w 26"/>
                  <a:gd name="T7" fmla="*/ 12 h 116"/>
                  <a:gd name="T8" fmla="*/ 13 w 26"/>
                  <a:gd name="T9" fmla="*/ 0 h 116"/>
                  <a:gd name="T10" fmla="*/ 25 w 26"/>
                  <a:gd name="T11" fmla="*/ 12 h 116"/>
                  <a:gd name="T12" fmla="*/ 25 w 26"/>
                  <a:gd name="T13" fmla="*/ 103 h 116"/>
                  <a:gd name="T14" fmla="*/ 13 w 26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115"/>
                    </a:moveTo>
                    <a:lnTo>
                      <a:pt x="13" y="115"/>
                    </a:lnTo>
                    <a:cubicBezTo>
                      <a:pt x="7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7" y="0"/>
                      <a:pt x="13" y="0"/>
                    </a:cubicBezTo>
                    <a:cubicBezTo>
                      <a:pt x="19" y="0"/>
                      <a:pt x="25" y="6"/>
                      <a:pt x="25" y="12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9"/>
                      <a:pt x="19" y="115"/>
                      <a:pt x="13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01" name="Freeform 997"/>
              <p:cNvSpPr>
                <a:spLocks noChangeArrowheads="1"/>
              </p:cNvSpPr>
              <p:nvPr/>
            </p:nvSpPr>
            <p:spPr bwMode="auto">
              <a:xfrm>
                <a:off x="3506025" y="11029389"/>
                <a:ext cx="2065544" cy="491175"/>
              </a:xfrm>
              <a:custGeom>
                <a:avLst/>
                <a:gdLst>
                  <a:gd name="T0" fmla="*/ 723 w 724"/>
                  <a:gd name="T1" fmla="*/ 172 h 173"/>
                  <a:gd name="T2" fmla="*/ 0 w 724"/>
                  <a:gd name="T3" fmla="*/ 172 h 173"/>
                  <a:gd name="T4" fmla="*/ 0 w 724"/>
                  <a:gd name="T5" fmla="*/ 0 h 173"/>
                  <a:gd name="T6" fmla="*/ 723 w 724"/>
                  <a:gd name="T7" fmla="*/ 0 h 173"/>
                  <a:gd name="T8" fmla="*/ 723 w 724"/>
                  <a:gd name="T9" fmla="*/ 172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3">
                    <a:moveTo>
                      <a:pt x="723" y="172"/>
                    </a:moveTo>
                    <a:lnTo>
                      <a:pt x="0" y="172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03" name="Freeform 999"/>
              <p:cNvSpPr>
                <a:spLocks noChangeArrowheads="1"/>
              </p:cNvSpPr>
              <p:nvPr/>
            </p:nvSpPr>
            <p:spPr bwMode="auto">
              <a:xfrm>
                <a:off x="4085388" y="11193118"/>
                <a:ext cx="881634" cy="163720"/>
              </a:xfrm>
              <a:custGeom>
                <a:avLst/>
                <a:gdLst>
                  <a:gd name="T0" fmla="*/ 309 w 310"/>
                  <a:gd name="T1" fmla="*/ 57 h 58"/>
                  <a:gd name="T2" fmla="*/ 0 w 310"/>
                  <a:gd name="T3" fmla="*/ 57 h 58"/>
                  <a:gd name="T4" fmla="*/ 0 w 310"/>
                  <a:gd name="T5" fmla="*/ 0 h 58"/>
                  <a:gd name="T6" fmla="*/ 309 w 310"/>
                  <a:gd name="T7" fmla="*/ 0 h 58"/>
                  <a:gd name="T8" fmla="*/ 309 w 310"/>
                  <a:gd name="T9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8">
                    <a:moveTo>
                      <a:pt x="309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7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05" name="Freeform 1001"/>
              <p:cNvSpPr>
                <a:spLocks noChangeArrowheads="1"/>
              </p:cNvSpPr>
              <p:nvPr/>
            </p:nvSpPr>
            <p:spPr bwMode="auto">
              <a:xfrm>
                <a:off x="3594183" y="11092359"/>
                <a:ext cx="62976" cy="340037"/>
              </a:xfrm>
              <a:custGeom>
                <a:avLst/>
                <a:gdLst>
                  <a:gd name="T0" fmla="*/ 9 w 22"/>
                  <a:gd name="T1" fmla="*/ 116 h 117"/>
                  <a:gd name="T2" fmla="*/ 9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9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9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9" y="116"/>
                    </a:moveTo>
                    <a:lnTo>
                      <a:pt x="9" y="116"/>
                    </a:lnTo>
                    <a:cubicBezTo>
                      <a:pt x="3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3" y="0"/>
                      <a:pt x="9" y="0"/>
                    </a:cubicBezTo>
                    <a:cubicBezTo>
                      <a:pt x="15" y="0"/>
                      <a:pt x="21" y="7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3"/>
                      <a:pt x="15" y="116"/>
                      <a:pt x="9" y="116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06" name="Freeform 1002"/>
              <p:cNvSpPr>
                <a:spLocks noChangeArrowheads="1"/>
              </p:cNvSpPr>
              <p:nvPr/>
            </p:nvSpPr>
            <p:spPr bwMode="auto">
              <a:xfrm>
                <a:off x="3720133" y="11092359"/>
                <a:ext cx="62976" cy="340037"/>
              </a:xfrm>
              <a:custGeom>
                <a:avLst/>
                <a:gdLst>
                  <a:gd name="T0" fmla="*/ 12 w 22"/>
                  <a:gd name="T1" fmla="*/ 116 h 117"/>
                  <a:gd name="T2" fmla="*/ 12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12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12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6" y="0"/>
                      <a:pt x="12" y="0"/>
                    </a:cubicBezTo>
                    <a:cubicBezTo>
                      <a:pt x="18" y="0"/>
                      <a:pt x="21" y="7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3"/>
                      <a:pt x="18" y="116"/>
                      <a:pt x="12" y="116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07" name="Freeform 1003"/>
              <p:cNvSpPr>
                <a:spLocks noChangeArrowheads="1"/>
              </p:cNvSpPr>
              <p:nvPr/>
            </p:nvSpPr>
            <p:spPr bwMode="auto">
              <a:xfrm>
                <a:off x="3858683" y="11092359"/>
                <a:ext cx="75568" cy="340037"/>
              </a:xfrm>
              <a:custGeom>
                <a:avLst/>
                <a:gdLst>
                  <a:gd name="T0" fmla="*/ 12 w 25"/>
                  <a:gd name="T1" fmla="*/ 116 h 117"/>
                  <a:gd name="T2" fmla="*/ 12 w 25"/>
                  <a:gd name="T3" fmla="*/ 116 h 117"/>
                  <a:gd name="T4" fmla="*/ 0 w 25"/>
                  <a:gd name="T5" fmla="*/ 106 h 117"/>
                  <a:gd name="T6" fmla="*/ 0 w 25"/>
                  <a:gd name="T7" fmla="*/ 13 h 117"/>
                  <a:gd name="T8" fmla="*/ 12 w 25"/>
                  <a:gd name="T9" fmla="*/ 0 h 117"/>
                  <a:gd name="T10" fmla="*/ 24 w 25"/>
                  <a:gd name="T11" fmla="*/ 13 h 117"/>
                  <a:gd name="T12" fmla="*/ 24 w 25"/>
                  <a:gd name="T13" fmla="*/ 106 h 117"/>
                  <a:gd name="T14" fmla="*/ 12 w 25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6" y="0"/>
                      <a:pt x="12" y="0"/>
                    </a:cubicBezTo>
                    <a:cubicBezTo>
                      <a:pt x="18" y="0"/>
                      <a:pt x="24" y="7"/>
                      <a:pt x="24" y="13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4" y="113"/>
                      <a:pt x="18" y="116"/>
                      <a:pt x="12" y="116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08" name="Freeform 1004"/>
              <p:cNvSpPr>
                <a:spLocks noChangeArrowheads="1"/>
              </p:cNvSpPr>
              <p:nvPr/>
            </p:nvSpPr>
            <p:spPr bwMode="auto">
              <a:xfrm>
                <a:off x="5143348" y="11092359"/>
                <a:ext cx="62970" cy="340037"/>
              </a:xfrm>
              <a:custGeom>
                <a:avLst/>
                <a:gdLst>
                  <a:gd name="T0" fmla="*/ 10 w 23"/>
                  <a:gd name="T1" fmla="*/ 116 h 117"/>
                  <a:gd name="T2" fmla="*/ 10 w 23"/>
                  <a:gd name="T3" fmla="*/ 116 h 117"/>
                  <a:gd name="T4" fmla="*/ 0 w 23"/>
                  <a:gd name="T5" fmla="*/ 106 h 117"/>
                  <a:gd name="T6" fmla="*/ 0 w 23"/>
                  <a:gd name="T7" fmla="*/ 13 h 117"/>
                  <a:gd name="T8" fmla="*/ 10 w 23"/>
                  <a:gd name="T9" fmla="*/ 0 h 117"/>
                  <a:gd name="T10" fmla="*/ 22 w 23"/>
                  <a:gd name="T11" fmla="*/ 13 h 117"/>
                  <a:gd name="T12" fmla="*/ 22 w 23"/>
                  <a:gd name="T13" fmla="*/ 106 h 117"/>
                  <a:gd name="T14" fmla="*/ 10 w 23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7">
                    <a:moveTo>
                      <a:pt x="10" y="116"/>
                    </a:moveTo>
                    <a:lnTo>
                      <a:pt x="10" y="116"/>
                    </a:lnTo>
                    <a:cubicBezTo>
                      <a:pt x="4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4" y="0"/>
                      <a:pt x="10" y="0"/>
                    </a:cubicBezTo>
                    <a:cubicBezTo>
                      <a:pt x="16" y="0"/>
                      <a:pt x="22" y="7"/>
                      <a:pt x="22" y="13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13"/>
                      <a:pt x="16" y="116"/>
                      <a:pt x="10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09" name="Freeform 1005"/>
              <p:cNvSpPr>
                <a:spLocks noChangeArrowheads="1"/>
              </p:cNvSpPr>
              <p:nvPr/>
            </p:nvSpPr>
            <p:spPr bwMode="auto">
              <a:xfrm>
                <a:off x="5269298" y="11092359"/>
                <a:ext cx="62970" cy="340037"/>
              </a:xfrm>
              <a:custGeom>
                <a:avLst/>
                <a:gdLst>
                  <a:gd name="T0" fmla="*/ 12 w 22"/>
                  <a:gd name="T1" fmla="*/ 116 h 117"/>
                  <a:gd name="T2" fmla="*/ 12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12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12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6" y="0"/>
                      <a:pt x="12" y="0"/>
                    </a:cubicBezTo>
                    <a:cubicBezTo>
                      <a:pt x="18" y="0"/>
                      <a:pt x="21" y="7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3"/>
                      <a:pt x="18" y="116"/>
                      <a:pt x="12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10" name="Freeform 1006"/>
              <p:cNvSpPr>
                <a:spLocks noChangeArrowheads="1"/>
              </p:cNvSpPr>
              <p:nvPr/>
            </p:nvSpPr>
            <p:spPr bwMode="auto">
              <a:xfrm>
                <a:off x="5395245" y="11092359"/>
                <a:ext cx="75568" cy="340037"/>
              </a:xfrm>
              <a:custGeom>
                <a:avLst/>
                <a:gdLst>
                  <a:gd name="T0" fmla="*/ 13 w 26"/>
                  <a:gd name="T1" fmla="*/ 116 h 117"/>
                  <a:gd name="T2" fmla="*/ 13 w 26"/>
                  <a:gd name="T3" fmla="*/ 116 h 117"/>
                  <a:gd name="T4" fmla="*/ 0 w 26"/>
                  <a:gd name="T5" fmla="*/ 106 h 117"/>
                  <a:gd name="T6" fmla="*/ 0 w 26"/>
                  <a:gd name="T7" fmla="*/ 13 h 117"/>
                  <a:gd name="T8" fmla="*/ 13 w 26"/>
                  <a:gd name="T9" fmla="*/ 0 h 117"/>
                  <a:gd name="T10" fmla="*/ 25 w 26"/>
                  <a:gd name="T11" fmla="*/ 13 h 117"/>
                  <a:gd name="T12" fmla="*/ 25 w 26"/>
                  <a:gd name="T13" fmla="*/ 106 h 117"/>
                  <a:gd name="T14" fmla="*/ 13 w 26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7">
                    <a:moveTo>
                      <a:pt x="13" y="116"/>
                    </a:moveTo>
                    <a:lnTo>
                      <a:pt x="13" y="116"/>
                    </a:lnTo>
                    <a:cubicBezTo>
                      <a:pt x="7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7" y="0"/>
                      <a:pt x="13" y="0"/>
                    </a:cubicBezTo>
                    <a:cubicBezTo>
                      <a:pt x="19" y="0"/>
                      <a:pt x="25" y="7"/>
                      <a:pt x="25" y="13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113"/>
                      <a:pt x="19" y="116"/>
                      <a:pt x="13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11" name="Freeform 1007"/>
              <p:cNvSpPr>
                <a:spLocks noChangeArrowheads="1"/>
              </p:cNvSpPr>
              <p:nvPr/>
            </p:nvSpPr>
            <p:spPr bwMode="auto">
              <a:xfrm>
                <a:off x="3506025" y="11520561"/>
                <a:ext cx="2065544" cy="491170"/>
              </a:xfrm>
              <a:custGeom>
                <a:avLst/>
                <a:gdLst>
                  <a:gd name="T0" fmla="*/ 723 w 724"/>
                  <a:gd name="T1" fmla="*/ 172 h 173"/>
                  <a:gd name="T2" fmla="*/ 0 w 724"/>
                  <a:gd name="T3" fmla="*/ 172 h 173"/>
                  <a:gd name="T4" fmla="*/ 0 w 724"/>
                  <a:gd name="T5" fmla="*/ 0 h 173"/>
                  <a:gd name="T6" fmla="*/ 723 w 724"/>
                  <a:gd name="T7" fmla="*/ 0 h 173"/>
                  <a:gd name="T8" fmla="*/ 723 w 724"/>
                  <a:gd name="T9" fmla="*/ 172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3">
                    <a:moveTo>
                      <a:pt x="723" y="172"/>
                    </a:moveTo>
                    <a:lnTo>
                      <a:pt x="0" y="172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13" name="Freeform 1009"/>
              <p:cNvSpPr>
                <a:spLocks noChangeArrowheads="1"/>
              </p:cNvSpPr>
              <p:nvPr/>
            </p:nvSpPr>
            <p:spPr bwMode="auto">
              <a:xfrm>
                <a:off x="4085388" y="11684281"/>
                <a:ext cx="881634" cy="163729"/>
              </a:xfrm>
              <a:custGeom>
                <a:avLst/>
                <a:gdLst>
                  <a:gd name="T0" fmla="*/ 309 w 310"/>
                  <a:gd name="T1" fmla="*/ 55 h 56"/>
                  <a:gd name="T2" fmla="*/ 0 w 310"/>
                  <a:gd name="T3" fmla="*/ 55 h 56"/>
                  <a:gd name="T4" fmla="*/ 0 w 310"/>
                  <a:gd name="T5" fmla="*/ 0 h 56"/>
                  <a:gd name="T6" fmla="*/ 309 w 310"/>
                  <a:gd name="T7" fmla="*/ 0 h 56"/>
                  <a:gd name="T8" fmla="*/ 309 w 310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6">
                    <a:moveTo>
                      <a:pt x="309" y="55"/>
                    </a:moveTo>
                    <a:lnTo>
                      <a:pt x="0" y="55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5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15" name="Freeform 1011"/>
              <p:cNvSpPr>
                <a:spLocks noChangeArrowheads="1"/>
              </p:cNvSpPr>
              <p:nvPr/>
            </p:nvSpPr>
            <p:spPr bwMode="auto">
              <a:xfrm>
                <a:off x="3594183" y="11596129"/>
                <a:ext cx="62976" cy="327449"/>
              </a:xfrm>
              <a:custGeom>
                <a:avLst/>
                <a:gdLst>
                  <a:gd name="T0" fmla="*/ 9 w 22"/>
                  <a:gd name="T1" fmla="*/ 115 h 116"/>
                  <a:gd name="T2" fmla="*/ 9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9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9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9" y="115"/>
                    </a:moveTo>
                    <a:lnTo>
                      <a:pt x="9" y="115"/>
                    </a:lnTo>
                    <a:cubicBezTo>
                      <a:pt x="3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3" y="0"/>
                      <a:pt x="9" y="0"/>
                    </a:cubicBezTo>
                    <a:cubicBezTo>
                      <a:pt x="15" y="0"/>
                      <a:pt x="21" y="3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5" y="115"/>
                      <a:pt x="9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16" name="Freeform 1012"/>
              <p:cNvSpPr>
                <a:spLocks noChangeArrowheads="1"/>
              </p:cNvSpPr>
              <p:nvPr/>
            </p:nvSpPr>
            <p:spPr bwMode="auto">
              <a:xfrm>
                <a:off x="3720133" y="11596129"/>
                <a:ext cx="62976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6" y="0"/>
                      <a:pt x="12" y="0"/>
                    </a:cubicBezTo>
                    <a:cubicBezTo>
                      <a:pt x="18" y="0"/>
                      <a:pt x="21" y="3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17" name="Freeform 1013"/>
              <p:cNvSpPr>
                <a:spLocks noChangeArrowheads="1"/>
              </p:cNvSpPr>
              <p:nvPr/>
            </p:nvSpPr>
            <p:spPr bwMode="auto">
              <a:xfrm>
                <a:off x="3858683" y="11596129"/>
                <a:ext cx="75568" cy="327449"/>
              </a:xfrm>
              <a:custGeom>
                <a:avLst/>
                <a:gdLst>
                  <a:gd name="T0" fmla="*/ 12 w 25"/>
                  <a:gd name="T1" fmla="*/ 115 h 116"/>
                  <a:gd name="T2" fmla="*/ 12 w 25"/>
                  <a:gd name="T3" fmla="*/ 115 h 116"/>
                  <a:gd name="T4" fmla="*/ 0 w 25"/>
                  <a:gd name="T5" fmla="*/ 103 h 116"/>
                  <a:gd name="T6" fmla="*/ 0 w 25"/>
                  <a:gd name="T7" fmla="*/ 12 h 116"/>
                  <a:gd name="T8" fmla="*/ 12 w 25"/>
                  <a:gd name="T9" fmla="*/ 0 h 116"/>
                  <a:gd name="T10" fmla="*/ 24 w 25"/>
                  <a:gd name="T11" fmla="*/ 12 h 116"/>
                  <a:gd name="T12" fmla="*/ 24 w 25"/>
                  <a:gd name="T13" fmla="*/ 103 h 116"/>
                  <a:gd name="T14" fmla="*/ 12 w 25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6" y="0"/>
                      <a:pt x="12" y="0"/>
                    </a:cubicBezTo>
                    <a:cubicBezTo>
                      <a:pt x="18" y="0"/>
                      <a:pt x="24" y="3"/>
                      <a:pt x="24" y="12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4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18" name="Freeform 1014"/>
              <p:cNvSpPr>
                <a:spLocks noChangeArrowheads="1"/>
              </p:cNvSpPr>
              <p:nvPr/>
            </p:nvSpPr>
            <p:spPr bwMode="auto">
              <a:xfrm>
                <a:off x="5143348" y="11596129"/>
                <a:ext cx="62970" cy="327449"/>
              </a:xfrm>
              <a:custGeom>
                <a:avLst/>
                <a:gdLst>
                  <a:gd name="T0" fmla="*/ 10 w 23"/>
                  <a:gd name="T1" fmla="*/ 115 h 116"/>
                  <a:gd name="T2" fmla="*/ 10 w 23"/>
                  <a:gd name="T3" fmla="*/ 115 h 116"/>
                  <a:gd name="T4" fmla="*/ 0 w 23"/>
                  <a:gd name="T5" fmla="*/ 103 h 116"/>
                  <a:gd name="T6" fmla="*/ 0 w 23"/>
                  <a:gd name="T7" fmla="*/ 12 h 116"/>
                  <a:gd name="T8" fmla="*/ 10 w 23"/>
                  <a:gd name="T9" fmla="*/ 0 h 116"/>
                  <a:gd name="T10" fmla="*/ 22 w 23"/>
                  <a:gd name="T11" fmla="*/ 12 h 116"/>
                  <a:gd name="T12" fmla="*/ 22 w 23"/>
                  <a:gd name="T13" fmla="*/ 103 h 116"/>
                  <a:gd name="T14" fmla="*/ 10 w 23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115"/>
                    </a:moveTo>
                    <a:lnTo>
                      <a:pt x="10" y="115"/>
                    </a:lnTo>
                    <a:cubicBezTo>
                      <a:pt x="4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4" y="0"/>
                      <a:pt x="10" y="0"/>
                    </a:cubicBezTo>
                    <a:cubicBezTo>
                      <a:pt x="16" y="0"/>
                      <a:pt x="22" y="3"/>
                      <a:pt x="22" y="12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2" y="109"/>
                      <a:pt x="16" y="115"/>
                      <a:pt x="10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19" name="Freeform 1015"/>
              <p:cNvSpPr>
                <a:spLocks noChangeArrowheads="1"/>
              </p:cNvSpPr>
              <p:nvPr/>
            </p:nvSpPr>
            <p:spPr bwMode="auto">
              <a:xfrm>
                <a:off x="5269298" y="11596129"/>
                <a:ext cx="62970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6" y="0"/>
                      <a:pt x="12" y="0"/>
                    </a:cubicBezTo>
                    <a:cubicBezTo>
                      <a:pt x="18" y="0"/>
                      <a:pt x="21" y="3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0" name="Freeform 1016"/>
              <p:cNvSpPr>
                <a:spLocks noChangeArrowheads="1"/>
              </p:cNvSpPr>
              <p:nvPr/>
            </p:nvSpPr>
            <p:spPr bwMode="auto">
              <a:xfrm>
                <a:off x="5395245" y="11596129"/>
                <a:ext cx="75568" cy="327449"/>
              </a:xfrm>
              <a:custGeom>
                <a:avLst/>
                <a:gdLst>
                  <a:gd name="T0" fmla="*/ 13 w 26"/>
                  <a:gd name="T1" fmla="*/ 115 h 116"/>
                  <a:gd name="T2" fmla="*/ 13 w 26"/>
                  <a:gd name="T3" fmla="*/ 115 h 116"/>
                  <a:gd name="T4" fmla="*/ 0 w 26"/>
                  <a:gd name="T5" fmla="*/ 103 h 116"/>
                  <a:gd name="T6" fmla="*/ 0 w 26"/>
                  <a:gd name="T7" fmla="*/ 12 h 116"/>
                  <a:gd name="T8" fmla="*/ 13 w 26"/>
                  <a:gd name="T9" fmla="*/ 0 h 116"/>
                  <a:gd name="T10" fmla="*/ 25 w 26"/>
                  <a:gd name="T11" fmla="*/ 12 h 116"/>
                  <a:gd name="T12" fmla="*/ 25 w 26"/>
                  <a:gd name="T13" fmla="*/ 103 h 116"/>
                  <a:gd name="T14" fmla="*/ 13 w 26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115"/>
                    </a:moveTo>
                    <a:lnTo>
                      <a:pt x="13" y="115"/>
                    </a:lnTo>
                    <a:cubicBezTo>
                      <a:pt x="7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7" y="0"/>
                      <a:pt x="13" y="0"/>
                    </a:cubicBezTo>
                    <a:cubicBezTo>
                      <a:pt x="19" y="0"/>
                      <a:pt x="25" y="3"/>
                      <a:pt x="25" y="12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9"/>
                      <a:pt x="19" y="115"/>
                      <a:pt x="13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1" name="Freeform 1017"/>
              <p:cNvSpPr>
                <a:spLocks noChangeArrowheads="1"/>
              </p:cNvSpPr>
              <p:nvPr/>
            </p:nvSpPr>
            <p:spPr bwMode="auto">
              <a:xfrm>
                <a:off x="3506025" y="12011731"/>
                <a:ext cx="2065544" cy="503767"/>
              </a:xfrm>
              <a:custGeom>
                <a:avLst/>
                <a:gdLst>
                  <a:gd name="T0" fmla="*/ 723 w 724"/>
                  <a:gd name="T1" fmla="*/ 176 h 177"/>
                  <a:gd name="T2" fmla="*/ 0 w 724"/>
                  <a:gd name="T3" fmla="*/ 176 h 177"/>
                  <a:gd name="T4" fmla="*/ 0 w 724"/>
                  <a:gd name="T5" fmla="*/ 0 h 177"/>
                  <a:gd name="T6" fmla="*/ 723 w 724"/>
                  <a:gd name="T7" fmla="*/ 0 h 177"/>
                  <a:gd name="T8" fmla="*/ 723 w 724"/>
                  <a:gd name="T9" fmla="*/ 17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7">
                    <a:moveTo>
                      <a:pt x="723" y="176"/>
                    </a:moveTo>
                    <a:lnTo>
                      <a:pt x="0" y="176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6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3" name="Freeform 1019"/>
              <p:cNvSpPr>
                <a:spLocks noChangeArrowheads="1"/>
              </p:cNvSpPr>
              <p:nvPr/>
            </p:nvSpPr>
            <p:spPr bwMode="auto">
              <a:xfrm>
                <a:off x="4085388" y="12175463"/>
                <a:ext cx="881634" cy="163720"/>
              </a:xfrm>
              <a:custGeom>
                <a:avLst/>
                <a:gdLst>
                  <a:gd name="T0" fmla="*/ 309 w 310"/>
                  <a:gd name="T1" fmla="*/ 55 h 56"/>
                  <a:gd name="T2" fmla="*/ 0 w 310"/>
                  <a:gd name="T3" fmla="*/ 55 h 56"/>
                  <a:gd name="T4" fmla="*/ 0 w 310"/>
                  <a:gd name="T5" fmla="*/ 0 h 56"/>
                  <a:gd name="T6" fmla="*/ 309 w 310"/>
                  <a:gd name="T7" fmla="*/ 0 h 56"/>
                  <a:gd name="T8" fmla="*/ 309 w 310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6">
                    <a:moveTo>
                      <a:pt x="309" y="55"/>
                    </a:moveTo>
                    <a:lnTo>
                      <a:pt x="0" y="55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5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5" name="Freeform 1021"/>
              <p:cNvSpPr>
                <a:spLocks noChangeArrowheads="1"/>
              </p:cNvSpPr>
              <p:nvPr/>
            </p:nvSpPr>
            <p:spPr bwMode="auto">
              <a:xfrm>
                <a:off x="3594183" y="12099895"/>
                <a:ext cx="62976" cy="327449"/>
              </a:xfrm>
              <a:custGeom>
                <a:avLst/>
                <a:gdLst>
                  <a:gd name="T0" fmla="*/ 9 w 22"/>
                  <a:gd name="T1" fmla="*/ 115 h 116"/>
                  <a:gd name="T2" fmla="*/ 9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9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9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9" y="115"/>
                    </a:moveTo>
                    <a:lnTo>
                      <a:pt x="9" y="115"/>
                    </a:lnTo>
                    <a:cubicBezTo>
                      <a:pt x="3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3" y="0"/>
                      <a:pt x="9" y="0"/>
                    </a:cubicBezTo>
                    <a:cubicBezTo>
                      <a:pt x="15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12"/>
                      <a:pt x="15" y="115"/>
                      <a:pt x="9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6" name="Freeform 1022"/>
              <p:cNvSpPr>
                <a:spLocks noChangeArrowheads="1"/>
              </p:cNvSpPr>
              <p:nvPr/>
            </p:nvSpPr>
            <p:spPr bwMode="auto">
              <a:xfrm>
                <a:off x="3720133" y="12099895"/>
                <a:ext cx="62976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12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7" name="Freeform 1023"/>
              <p:cNvSpPr>
                <a:spLocks noChangeArrowheads="1"/>
              </p:cNvSpPr>
              <p:nvPr/>
            </p:nvSpPr>
            <p:spPr bwMode="auto">
              <a:xfrm>
                <a:off x="3858683" y="12099895"/>
                <a:ext cx="75568" cy="327449"/>
              </a:xfrm>
              <a:custGeom>
                <a:avLst/>
                <a:gdLst>
                  <a:gd name="T0" fmla="*/ 12 w 25"/>
                  <a:gd name="T1" fmla="*/ 115 h 116"/>
                  <a:gd name="T2" fmla="*/ 12 w 25"/>
                  <a:gd name="T3" fmla="*/ 115 h 116"/>
                  <a:gd name="T4" fmla="*/ 0 w 25"/>
                  <a:gd name="T5" fmla="*/ 103 h 116"/>
                  <a:gd name="T6" fmla="*/ 0 w 25"/>
                  <a:gd name="T7" fmla="*/ 12 h 116"/>
                  <a:gd name="T8" fmla="*/ 12 w 25"/>
                  <a:gd name="T9" fmla="*/ 0 h 116"/>
                  <a:gd name="T10" fmla="*/ 24 w 25"/>
                  <a:gd name="T11" fmla="*/ 12 h 116"/>
                  <a:gd name="T12" fmla="*/ 24 w 25"/>
                  <a:gd name="T13" fmla="*/ 103 h 116"/>
                  <a:gd name="T14" fmla="*/ 12 w 25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4" y="6"/>
                      <a:pt x="24" y="12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4" y="112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8" name="Freeform 1024"/>
              <p:cNvSpPr>
                <a:spLocks noChangeArrowheads="1"/>
              </p:cNvSpPr>
              <p:nvPr/>
            </p:nvSpPr>
            <p:spPr bwMode="auto">
              <a:xfrm>
                <a:off x="5143348" y="12099895"/>
                <a:ext cx="62970" cy="327449"/>
              </a:xfrm>
              <a:custGeom>
                <a:avLst/>
                <a:gdLst>
                  <a:gd name="T0" fmla="*/ 10 w 23"/>
                  <a:gd name="T1" fmla="*/ 115 h 116"/>
                  <a:gd name="T2" fmla="*/ 10 w 23"/>
                  <a:gd name="T3" fmla="*/ 115 h 116"/>
                  <a:gd name="T4" fmla="*/ 0 w 23"/>
                  <a:gd name="T5" fmla="*/ 103 h 116"/>
                  <a:gd name="T6" fmla="*/ 0 w 23"/>
                  <a:gd name="T7" fmla="*/ 12 h 116"/>
                  <a:gd name="T8" fmla="*/ 10 w 23"/>
                  <a:gd name="T9" fmla="*/ 0 h 116"/>
                  <a:gd name="T10" fmla="*/ 22 w 23"/>
                  <a:gd name="T11" fmla="*/ 12 h 116"/>
                  <a:gd name="T12" fmla="*/ 22 w 23"/>
                  <a:gd name="T13" fmla="*/ 103 h 116"/>
                  <a:gd name="T14" fmla="*/ 10 w 23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115"/>
                    </a:moveTo>
                    <a:lnTo>
                      <a:pt x="10" y="115"/>
                    </a:lnTo>
                    <a:cubicBezTo>
                      <a:pt x="4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4" y="0"/>
                      <a:pt x="10" y="0"/>
                    </a:cubicBezTo>
                    <a:cubicBezTo>
                      <a:pt x="16" y="0"/>
                      <a:pt x="22" y="6"/>
                      <a:pt x="22" y="12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2" y="112"/>
                      <a:pt x="16" y="115"/>
                      <a:pt x="10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9" name="Freeform 1025"/>
              <p:cNvSpPr>
                <a:spLocks noChangeArrowheads="1"/>
              </p:cNvSpPr>
              <p:nvPr/>
            </p:nvSpPr>
            <p:spPr bwMode="auto">
              <a:xfrm>
                <a:off x="5269298" y="12099895"/>
                <a:ext cx="62970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12"/>
                      <a:pt x="18" y="115"/>
                      <a:pt x="12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30" name="Freeform 1026"/>
              <p:cNvSpPr>
                <a:spLocks noChangeArrowheads="1"/>
              </p:cNvSpPr>
              <p:nvPr/>
            </p:nvSpPr>
            <p:spPr bwMode="auto">
              <a:xfrm>
                <a:off x="5395245" y="12099895"/>
                <a:ext cx="75568" cy="327449"/>
              </a:xfrm>
              <a:custGeom>
                <a:avLst/>
                <a:gdLst>
                  <a:gd name="T0" fmla="*/ 13 w 26"/>
                  <a:gd name="T1" fmla="*/ 115 h 116"/>
                  <a:gd name="T2" fmla="*/ 13 w 26"/>
                  <a:gd name="T3" fmla="*/ 115 h 116"/>
                  <a:gd name="T4" fmla="*/ 0 w 26"/>
                  <a:gd name="T5" fmla="*/ 103 h 116"/>
                  <a:gd name="T6" fmla="*/ 0 w 26"/>
                  <a:gd name="T7" fmla="*/ 12 h 116"/>
                  <a:gd name="T8" fmla="*/ 13 w 26"/>
                  <a:gd name="T9" fmla="*/ 0 h 116"/>
                  <a:gd name="T10" fmla="*/ 25 w 26"/>
                  <a:gd name="T11" fmla="*/ 12 h 116"/>
                  <a:gd name="T12" fmla="*/ 25 w 26"/>
                  <a:gd name="T13" fmla="*/ 103 h 116"/>
                  <a:gd name="T14" fmla="*/ 13 w 26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115"/>
                    </a:moveTo>
                    <a:lnTo>
                      <a:pt x="13" y="115"/>
                    </a:lnTo>
                    <a:cubicBezTo>
                      <a:pt x="7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7" y="0"/>
                      <a:pt x="13" y="0"/>
                    </a:cubicBezTo>
                    <a:cubicBezTo>
                      <a:pt x="19" y="0"/>
                      <a:pt x="25" y="6"/>
                      <a:pt x="25" y="12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12"/>
                      <a:pt x="19" y="115"/>
                      <a:pt x="13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31" name="Freeform 1027"/>
              <p:cNvSpPr>
                <a:spLocks noChangeArrowheads="1"/>
              </p:cNvSpPr>
              <p:nvPr/>
            </p:nvSpPr>
            <p:spPr bwMode="auto">
              <a:xfrm>
                <a:off x="3506025" y="12515500"/>
                <a:ext cx="2065544" cy="491175"/>
              </a:xfrm>
              <a:custGeom>
                <a:avLst/>
                <a:gdLst>
                  <a:gd name="T0" fmla="*/ 723 w 724"/>
                  <a:gd name="T1" fmla="*/ 173 h 174"/>
                  <a:gd name="T2" fmla="*/ 0 w 724"/>
                  <a:gd name="T3" fmla="*/ 173 h 174"/>
                  <a:gd name="T4" fmla="*/ 0 w 724"/>
                  <a:gd name="T5" fmla="*/ 0 h 174"/>
                  <a:gd name="T6" fmla="*/ 723 w 724"/>
                  <a:gd name="T7" fmla="*/ 0 h 174"/>
                  <a:gd name="T8" fmla="*/ 723 w 724"/>
                  <a:gd name="T9" fmla="*/ 17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4">
                    <a:moveTo>
                      <a:pt x="723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3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33" name="Freeform 1029"/>
              <p:cNvSpPr>
                <a:spLocks noChangeArrowheads="1"/>
              </p:cNvSpPr>
              <p:nvPr/>
            </p:nvSpPr>
            <p:spPr bwMode="auto">
              <a:xfrm>
                <a:off x="4085388" y="12679229"/>
                <a:ext cx="881634" cy="163720"/>
              </a:xfrm>
              <a:custGeom>
                <a:avLst/>
                <a:gdLst>
                  <a:gd name="T0" fmla="*/ 309 w 310"/>
                  <a:gd name="T1" fmla="*/ 57 h 58"/>
                  <a:gd name="T2" fmla="*/ 0 w 310"/>
                  <a:gd name="T3" fmla="*/ 57 h 58"/>
                  <a:gd name="T4" fmla="*/ 0 w 310"/>
                  <a:gd name="T5" fmla="*/ 0 h 58"/>
                  <a:gd name="T6" fmla="*/ 309 w 310"/>
                  <a:gd name="T7" fmla="*/ 0 h 58"/>
                  <a:gd name="T8" fmla="*/ 309 w 310"/>
                  <a:gd name="T9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8">
                    <a:moveTo>
                      <a:pt x="309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7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35" name="Freeform 1031"/>
              <p:cNvSpPr>
                <a:spLocks noChangeArrowheads="1"/>
              </p:cNvSpPr>
              <p:nvPr/>
            </p:nvSpPr>
            <p:spPr bwMode="auto">
              <a:xfrm>
                <a:off x="3594183" y="12591065"/>
                <a:ext cx="62976" cy="327449"/>
              </a:xfrm>
              <a:custGeom>
                <a:avLst/>
                <a:gdLst>
                  <a:gd name="T0" fmla="*/ 9 w 22"/>
                  <a:gd name="T1" fmla="*/ 115 h 116"/>
                  <a:gd name="T2" fmla="*/ 9 w 22"/>
                  <a:gd name="T3" fmla="*/ 115 h 116"/>
                  <a:gd name="T4" fmla="*/ 0 w 22"/>
                  <a:gd name="T5" fmla="*/ 103 h 116"/>
                  <a:gd name="T6" fmla="*/ 0 w 22"/>
                  <a:gd name="T7" fmla="*/ 10 h 116"/>
                  <a:gd name="T8" fmla="*/ 9 w 22"/>
                  <a:gd name="T9" fmla="*/ 0 h 116"/>
                  <a:gd name="T10" fmla="*/ 21 w 22"/>
                  <a:gd name="T11" fmla="*/ 10 h 116"/>
                  <a:gd name="T12" fmla="*/ 21 w 22"/>
                  <a:gd name="T13" fmla="*/ 103 h 116"/>
                  <a:gd name="T14" fmla="*/ 9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9" y="115"/>
                    </a:moveTo>
                    <a:lnTo>
                      <a:pt x="9" y="115"/>
                    </a:lnTo>
                    <a:cubicBezTo>
                      <a:pt x="3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21" y="4"/>
                      <a:pt x="21" y="10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5" y="115"/>
                      <a:pt x="9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36" name="Freeform 1032"/>
              <p:cNvSpPr>
                <a:spLocks noChangeArrowheads="1"/>
              </p:cNvSpPr>
              <p:nvPr/>
            </p:nvSpPr>
            <p:spPr bwMode="auto">
              <a:xfrm>
                <a:off x="3720133" y="12591065"/>
                <a:ext cx="62976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0 h 116"/>
                  <a:gd name="T8" fmla="*/ 12 w 22"/>
                  <a:gd name="T9" fmla="*/ 0 h 116"/>
                  <a:gd name="T10" fmla="*/ 21 w 22"/>
                  <a:gd name="T11" fmla="*/ 10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6" y="0"/>
                      <a:pt x="12" y="0"/>
                    </a:cubicBezTo>
                    <a:cubicBezTo>
                      <a:pt x="18" y="0"/>
                      <a:pt x="21" y="4"/>
                      <a:pt x="21" y="10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37" name="Freeform 1033"/>
              <p:cNvSpPr>
                <a:spLocks noChangeArrowheads="1"/>
              </p:cNvSpPr>
              <p:nvPr/>
            </p:nvSpPr>
            <p:spPr bwMode="auto">
              <a:xfrm>
                <a:off x="3858683" y="12591065"/>
                <a:ext cx="75568" cy="327449"/>
              </a:xfrm>
              <a:custGeom>
                <a:avLst/>
                <a:gdLst>
                  <a:gd name="T0" fmla="*/ 12 w 25"/>
                  <a:gd name="T1" fmla="*/ 115 h 116"/>
                  <a:gd name="T2" fmla="*/ 12 w 25"/>
                  <a:gd name="T3" fmla="*/ 115 h 116"/>
                  <a:gd name="T4" fmla="*/ 0 w 25"/>
                  <a:gd name="T5" fmla="*/ 103 h 116"/>
                  <a:gd name="T6" fmla="*/ 0 w 25"/>
                  <a:gd name="T7" fmla="*/ 10 h 116"/>
                  <a:gd name="T8" fmla="*/ 12 w 25"/>
                  <a:gd name="T9" fmla="*/ 0 h 116"/>
                  <a:gd name="T10" fmla="*/ 24 w 25"/>
                  <a:gd name="T11" fmla="*/ 10 h 116"/>
                  <a:gd name="T12" fmla="*/ 24 w 25"/>
                  <a:gd name="T13" fmla="*/ 103 h 116"/>
                  <a:gd name="T14" fmla="*/ 12 w 25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6" y="0"/>
                      <a:pt x="12" y="0"/>
                    </a:cubicBezTo>
                    <a:cubicBezTo>
                      <a:pt x="18" y="0"/>
                      <a:pt x="24" y="4"/>
                      <a:pt x="24" y="10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4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38" name="Freeform 1034"/>
              <p:cNvSpPr>
                <a:spLocks noChangeArrowheads="1"/>
              </p:cNvSpPr>
              <p:nvPr/>
            </p:nvSpPr>
            <p:spPr bwMode="auto">
              <a:xfrm>
                <a:off x="5143348" y="12591065"/>
                <a:ext cx="62970" cy="327449"/>
              </a:xfrm>
              <a:custGeom>
                <a:avLst/>
                <a:gdLst>
                  <a:gd name="T0" fmla="*/ 10 w 23"/>
                  <a:gd name="T1" fmla="*/ 115 h 116"/>
                  <a:gd name="T2" fmla="*/ 10 w 23"/>
                  <a:gd name="T3" fmla="*/ 115 h 116"/>
                  <a:gd name="T4" fmla="*/ 0 w 23"/>
                  <a:gd name="T5" fmla="*/ 103 h 116"/>
                  <a:gd name="T6" fmla="*/ 0 w 23"/>
                  <a:gd name="T7" fmla="*/ 10 h 116"/>
                  <a:gd name="T8" fmla="*/ 10 w 23"/>
                  <a:gd name="T9" fmla="*/ 0 h 116"/>
                  <a:gd name="T10" fmla="*/ 22 w 23"/>
                  <a:gd name="T11" fmla="*/ 10 h 116"/>
                  <a:gd name="T12" fmla="*/ 22 w 23"/>
                  <a:gd name="T13" fmla="*/ 103 h 116"/>
                  <a:gd name="T14" fmla="*/ 10 w 23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115"/>
                    </a:moveTo>
                    <a:lnTo>
                      <a:pt x="10" y="115"/>
                    </a:lnTo>
                    <a:cubicBezTo>
                      <a:pt x="4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2" y="4"/>
                      <a:pt x="22" y="10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2" y="109"/>
                      <a:pt x="16" y="115"/>
                      <a:pt x="10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39" name="Freeform 1035"/>
              <p:cNvSpPr>
                <a:spLocks noChangeArrowheads="1"/>
              </p:cNvSpPr>
              <p:nvPr/>
            </p:nvSpPr>
            <p:spPr bwMode="auto">
              <a:xfrm>
                <a:off x="5269298" y="12591065"/>
                <a:ext cx="62970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0 h 116"/>
                  <a:gd name="T8" fmla="*/ 12 w 22"/>
                  <a:gd name="T9" fmla="*/ 0 h 116"/>
                  <a:gd name="T10" fmla="*/ 21 w 22"/>
                  <a:gd name="T11" fmla="*/ 10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6" y="0"/>
                      <a:pt x="12" y="0"/>
                    </a:cubicBezTo>
                    <a:cubicBezTo>
                      <a:pt x="18" y="0"/>
                      <a:pt x="21" y="4"/>
                      <a:pt x="21" y="10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40" name="Freeform 1036"/>
              <p:cNvSpPr>
                <a:spLocks noChangeArrowheads="1"/>
              </p:cNvSpPr>
              <p:nvPr/>
            </p:nvSpPr>
            <p:spPr bwMode="auto">
              <a:xfrm>
                <a:off x="5395245" y="12591065"/>
                <a:ext cx="75568" cy="327449"/>
              </a:xfrm>
              <a:custGeom>
                <a:avLst/>
                <a:gdLst>
                  <a:gd name="T0" fmla="*/ 13 w 26"/>
                  <a:gd name="T1" fmla="*/ 115 h 116"/>
                  <a:gd name="T2" fmla="*/ 13 w 26"/>
                  <a:gd name="T3" fmla="*/ 115 h 116"/>
                  <a:gd name="T4" fmla="*/ 0 w 26"/>
                  <a:gd name="T5" fmla="*/ 103 h 116"/>
                  <a:gd name="T6" fmla="*/ 0 w 26"/>
                  <a:gd name="T7" fmla="*/ 10 h 116"/>
                  <a:gd name="T8" fmla="*/ 13 w 26"/>
                  <a:gd name="T9" fmla="*/ 0 h 116"/>
                  <a:gd name="T10" fmla="*/ 25 w 26"/>
                  <a:gd name="T11" fmla="*/ 10 h 116"/>
                  <a:gd name="T12" fmla="*/ 25 w 26"/>
                  <a:gd name="T13" fmla="*/ 103 h 116"/>
                  <a:gd name="T14" fmla="*/ 13 w 26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115"/>
                    </a:moveTo>
                    <a:lnTo>
                      <a:pt x="13" y="115"/>
                    </a:lnTo>
                    <a:cubicBezTo>
                      <a:pt x="7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7" y="0"/>
                      <a:pt x="13" y="0"/>
                    </a:cubicBezTo>
                    <a:cubicBezTo>
                      <a:pt x="19" y="0"/>
                      <a:pt x="25" y="4"/>
                      <a:pt x="25" y="10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9"/>
                      <a:pt x="19" y="115"/>
                      <a:pt x="13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41" name="Freeform 1037"/>
              <p:cNvSpPr>
                <a:spLocks noChangeArrowheads="1"/>
              </p:cNvSpPr>
              <p:nvPr/>
            </p:nvSpPr>
            <p:spPr bwMode="auto">
              <a:xfrm>
                <a:off x="4526202" y="11029386"/>
                <a:ext cx="1045369" cy="12597"/>
              </a:xfrm>
              <a:custGeom>
                <a:avLst/>
                <a:gdLst>
                  <a:gd name="T0" fmla="*/ 363 w 364"/>
                  <a:gd name="T1" fmla="*/ 0 h 1"/>
                  <a:gd name="T2" fmla="*/ 0 w 364"/>
                  <a:gd name="T3" fmla="*/ 0 h 1"/>
                  <a:gd name="T4" fmla="*/ 0 w 364"/>
                  <a:gd name="T5" fmla="*/ 0 h 1"/>
                  <a:gd name="T6" fmla="*/ 363 w 36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4" h="1">
                    <a:moveTo>
                      <a:pt x="36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63" y="0"/>
                    </a:lnTo>
                  </a:path>
                </a:pathLst>
              </a:custGeom>
              <a:solidFill>
                <a:srgbClr val="055E7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42" name="Freeform 1038"/>
              <p:cNvSpPr>
                <a:spLocks noChangeArrowheads="1"/>
              </p:cNvSpPr>
              <p:nvPr/>
            </p:nvSpPr>
            <p:spPr bwMode="auto">
              <a:xfrm>
                <a:off x="4526202" y="11029386"/>
                <a:ext cx="1045369" cy="12597"/>
              </a:xfrm>
              <a:custGeom>
                <a:avLst/>
                <a:gdLst>
                  <a:gd name="T0" fmla="*/ 363 w 364"/>
                  <a:gd name="T1" fmla="*/ 0 h 1"/>
                  <a:gd name="T2" fmla="*/ 0 w 364"/>
                  <a:gd name="T3" fmla="*/ 0 h 1"/>
                  <a:gd name="T4" fmla="*/ 0 w 364"/>
                  <a:gd name="T5" fmla="*/ 0 h 1"/>
                  <a:gd name="T6" fmla="*/ 363 w 36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4" h="1">
                    <a:moveTo>
                      <a:pt x="36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63" y="0"/>
                    </a:lnTo>
                  </a:path>
                </a:pathLst>
              </a:custGeom>
              <a:solidFill>
                <a:srgbClr val="055E7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43" name="Freeform 1039"/>
              <p:cNvSpPr>
                <a:spLocks noChangeArrowheads="1"/>
              </p:cNvSpPr>
              <p:nvPr/>
            </p:nvSpPr>
            <p:spPr bwMode="auto">
              <a:xfrm>
                <a:off x="4526202" y="9530683"/>
                <a:ext cx="1045369" cy="3475990"/>
              </a:xfrm>
              <a:custGeom>
                <a:avLst/>
                <a:gdLst>
                  <a:gd name="T0" fmla="*/ 363 w 364"/>
                  <a:gd name="T1" fmla="*/ 0 h 1218"/>
                  <a:gd name="T2" fmla="*/ 0 w 364"/>
                  <a:gd name="T3" fmla="*/ 0 h 1218"/>
                  <a:gd name="T4" fmla="*/ 363 w 364"/>
                  <a:gd name="T5" fmla="*/ 0 h 1218"/>
                  <a:gd name="T6" fmla="*/ 363 w 364"/>
                  <a:gd name="T7" fmla="*/ 176 h 1218"/>
                  <a:gd name="T8" fmla="*/ 363 w 364"/>
                  <a:gd name="T9" fmla="*/ 348 h 1218"/>
                  <a:gd name="T10" fmla="*/ 363 w 364"/>
                  <a:gd name="T11" fmla="*/ 524 h 1218"/>
                  <a:gd name="T12" fmla="*/ 363 w 364"/>
                  <a:gd name="T13" fmla="*/ 524 h 1218"/>
                  <a:gd name="T14" fmla="*/ 363 w 364"/>
                  <a:gd name="T15" fmla="*/ 696 h 1218"/>
                  <a:gd name="T16" fmla="*/ 363 w 364"/>
                  <a:gd name="T17" fmla="*/ 868 h 1218"/>
                  <a:gd name="T18" fmla="*/ 363 w 364"/>
                  <a:gd name="T19" fmla="*/ 1044 h 1218"/>
                  <a:gd name="T20" fmla="*/ 363 w 364"/>
                  <a:gd name="T21" fmla="*/ 1217 h 1218"/>
                  <a:gd name="T22" fmla="*/ 363 w 364"/>
                  <a:gd name="T23" fmla="*/ 0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4" h="1218">
                    <a:moveTo>
                      <a:pt x="363" y="0"/>
                    </a:moveTo>
                    <a:lnTo>
                      <a:pt x="0" y="0"/>
                    </a:lnTo>
                    <a:lnTo>
                      <a:pt x="363" y="0"/>
                    </a:lnTo>
                    <a:lnTo>
                      <a:pt x="363" y="176"/>
                    </a:lnTo>
                    <a:lnTo>
                      <a:pt x="363" y="348"/>
                    </a:lnTo>
                    <a:lnTo>
                      <a:pt x="363" y="524"/>
                    </a:lnTo>
                    <a:lnTo>
                      <a:pt x="363" y="524"/>
                    </a:lnTo>
                    <a:lnTo>
                      <a:pt x="363" y="696"/>
                    </a:lnTo>
                    <a:lnTo>
                      <a:pt x="363" y="868"/>
                    </a:lnTo>
                    <a:lnTo>
                      <a:pt x="363" y="1044"/>
                    </a:lnTo>
                    <a:lnTo>
                      <a:pt x="363" y="1217"/>
                    </a:lnTo>
                    <a:lnTo>
                      <a:pt x="363" y="0"/>
                    </a:lnTo>
                  </a:path>
                </a:pathLst>
              </a:custGeom>
              <a:solidFill>
                <a:srgbClr val="055E7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44" name="Freeform 1040"/>
              <p:cNvSpPr>
                <a:spLocks noChangeArrowheads="1"/>
              </p:cNvSpPr>
              <p:nvPr/>
            </p:nvSpPr>
            <p:spPr bwMode="auto">
              <a:xfrm>
                <a:off x="4526202" y="9530683"/>
                <a:ext cx="1045369" cy="3475990"/>
              </a:xfrm>
              <a:custGeom>
                <a:avLst/>
                <a:gdLst>
                  <a:gd name="T0" fmla="*/ 363 w 364"/>
                  <a:gd name="T1" fmla="*/ 0 h 1218"/>
                  <a:gd name="T2" fmla="*/ 0 w 364"/>
                  <a:gd name="T3" fmla="*/ 0 h 1218"/>
                  <a:gd name="T4" fmla="*/ 363 w 364"/>
                  <a:gd name="T5" fmla="*/ 0 h 1218"/>
                  <a:gd name="T6" fmla="*/ 363 w 364"/>
                  <a:gd name="T7" fmla="*/ 176 h 1218"/>
                  <a:gd name="T8" fmla="*/ 363 w 364"/>
                  <a:gd name="T9" fmla="*/ 348 h 1218"/>
                  <a:gd name="T10" fmla="*/ 363 w 364"/>
                  <a:gd name="T11" fmla="*/ 524 h 1218"/>
                  <a:gd name="T12" fmla="*/ 363 w 364"/>
                  <a:gd name="T13" fmla="*/ 524 h 1218"/>
                  <a:gd name="T14" fmla="*/ 363 w 364"/>
                  <a:gd name="T15" fmla="*/ 696 h 1218"/>
                  <a:gd name="T16" fmla="*/ 363 w 364"/>
                  <a:gd name="T17" fmla="*/ 868 h 1218"/>
                  <a:gd name="T18" fmla="*/ 363 w 364"/>
                  <a:gd name="T19" fmla="*/ 1044 h 1218"/>
                  <a:gd name="T20" fmla="*/ 363 w 364"/>
                  <a:gd name="T21" fmla="*/ 1217 h 1218"/>
                  <a:gd name="T22" fmla="*/ 363 w 364"/>
                  <a:gd name="T23" fmla="*/ 0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4" h="1218">
                    <a:moveTo>
                      <a:pt x="363" y="0"/>
                    </a:moveTo>
                    <a:lnTo>
                      <a:pt x="0" y="0"/>
                    </a:lnTo>
                    <a:lnTo>
                      <a:pt x="363" y="0"/>
                    </a:lnTo>
                    <a:lnTo>
                      <a:pt x="363" y="176"/>
                    </a:lnTo>
                    <a:lnTo>
                      <a:pt x="363" y="348"/>
                    </a:lnTo>
                    <a:lnTo>
                      <a:pt x="363" y="524"/>
                    </a:lnTo>
                    <a:lnTo>
                      <a:pt x="363" y="524"/>
                    </a:lnTo>
                    <a:lnTo>
                      <a:pt x="363" y="696"/>
                    </a:lnTo>
                    <a:lnTo>
                      <a:pt x="363" y="868"/>
                    </a:lnTo>
                    <a:lnTo>
                      <a:pt x="363" y="1044"/>
                    </a:lnTo>
                    <a:lnTo>
                      <a:pt x="363" y="1217"/>
                    </a:lnTo>
                    <a:lnTo>
                      <a:pt x="363" y="0"/>
                    </a:lnTo>
                  </a:path>
                </a:pathLst>
              </a:custGeom>
              <a:solidFill>
                <a:srgbClr val="055E7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48" name="Freeform 1044"/>
              <p:cNvSpPr>
                <a:spLocks noChangeArrowheads="1"/>
              </p:cNvSpPr>
              <p:nvPr/>
            </p:nvSpPr>
            <p:spPr bwMode="auto">
              <a:xfrm>
                <a:off x="5143348" y="9618841"/>
                <a:ext cx="62970" cy="327449"/>
              </a:xfrm>
              <a:custGeom>
                <a:avLst/>
                <a:gdLst>
                  <a:gd name="T0" fmla="*/ 10 w 23"/>
                  <a:gd name="T1" fmla="*/ 0 h 116"/>
                  <a:gd name="T2" fmla="*/ 10 w 23"/>
                  <a:gd name="T3" fmla="*/ 0 h 116"/>
                  <a:gd name="T4" fmla="*/ 0 w 23"/>
                  <a:gd name="T5" fmla="*/ 12 h 116"/>
                  <a:gd name="T6" fmla="*/ 0 w 23"/>
                  <a:gd name="T7" fmla="*/ 103 h 116"/>
                  <a:gd name="T8" fmla="*/ 10 w 23"/>
                  <a:gd name="T9" fmla="*/ 115 h 116"/>
                  <a:gd name="T10" fmla="*/ 22 w 23"/>
                  <a:gd name="T11" fmla="*/ 103 h 116"/>
                  <a:gd name="T12" fmla="*/ 22 w 23"/>
                  <a:gd name="T13" fmla="*/ 12 h 116"/>
                  <a:gd name="T14" fmla="*/ 10 w 23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4" y="115"/>
                      <a:pt x="10" y="115"/>
                    </a:cubicBezTo>
                    <a:cubicBezTo>
                      <a:pt x="16" y="115"/>
                      <a:pt x="22" y="109"/>
                      <a:pt x="22" y="10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6"/>
                      <a:pt x="16" y="0"/>
                      <a:pt x="1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49" name="Freeform 1045"/>
              <p:cNvSpPr>
                <a:spLocks noChangeArrowheads="1"/>
              </p:cNvSpPr>
              <p:nvPr/>
            </p:nvSpPr>
            <p:spPr bwMode="auto">
              <a:xfrm>
                <a:off x="5269298" y="9618841"/>
                <a:ext cx="62970" cy="327449"/>
              </a:xfrm>
              <a:custGeom>
                <a:avLst/>
                <a:gdLst>
                  <a:gd name="T0" fmla="*/ 12 w 22"/>
                  <a:gd name="T1" fmla="*/ 0 h 116"/>
                  <a:gd name="T2" fmla="*/ 12 w 22"/>
                  <a:gd name="T3" fmla="*/ 0 h 116"/>
                  <a:gd name="T4" fmla="*/ 0 w 22"/>
                  <a:gd name="T5" fmla="*/ 12 h 116"/>
                  <a:gd name="T6" fmla="*/ 0 w 22"/>
                  <a:gd name="T7" fmla="*/ 103 h 116"/>
                  <a:gd name="T8" fmla="*/ 12 w 22"/>
                  <a:gd name="T9" fmla="*/ 115 h 116"/>
                  <a:gd name="T10" fmla="*/ 21 w 22"/>
                  <a:gd name="T11" fmla="*/ 103 h 116"/>
                  <a:gd name="T12" fmla="*/ 21 w 22"/>
                  <a:gd name="T13" fmla="*/ 12 h 116"/>
                  <a:gd name="T14" fmla="*/ 12 w 22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6" y="115"/>
                      <a:pt x="12" y="115"/>
                    </a:cubicBezTo>
                    <a:cubicBezTo>
                      <a:pt x="18" y="115"/>
                      <a:pt x="21" y="109"/>
                      <a:pt x="21" y="10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6"/>
                      <a:pt x="18" y="0"/>
                      <a:pt x="12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50" name="Freeform 1046"/>
              <p:cNvSpPr>
                <a:spLocks noChangeArrowheads="1"/>
              </p:cNvSpPr>
              <p:nvPr/>
            </p:nvSpPr>
            <p:spPr bwMode="auto">
              <a:xfrm>
                <a:off x="5395245" y="9618841"/>
                <a:ext cx="75568" cy="327449"/>
              </a:xfrm>
              <a:custGeom>
                <a:avLst/>
                <a:gdLst>
                  <a:gd name="T0" fmla="*/ 13 w 26"/>
                  <a:gd name="T1" fmla="*/ 0 h 116"/>
                  <a:gd name="T2" fmla="*/ 13 w 26"/>
                  <a:gd name="T3" fmla="*/ 0 h 116"/>
                  <a:gd name="T4" fmla="*/ 0 w 26"/>
                  <a:gd name="T5" fmla="*/ 12 h 116"/>
                  <a:gd name="T6" fmla="*/ 0 w 26"/>
                  <a:gd name="T7" fmla="*/ 103 h 116"/>
                  <a:gd name="T8" fmla="*/ 13 w 26"/>
                  <a:gd name="T9" fmla="*/ 115 h 116"/>
                  <a:gd name="T10" fmla="*/ 25 w 26"/>
                  <a:gd name="T11" fmla="*/ 103 h 116"/>
                  <a:gd name="T12" fmla="*/ 25 w 26"/>
                  <a:gd name="T13" fmla="*/ 12 h 116"/>
                  <a:gd name="T14" fmla="*/ 13 w 26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7" y="115"/>
                      <a:pt x="13" y="115"/>
                    </a:cubicBezTo>
                    <a:cubicBezTo>
                      <a:pt x="19" y="115"/>
                      <a:pt x="25" y="109"/>
                      <a:pt x="25" y="10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6"/>
                      <a:pt x="19" y="0"/>
                      <a:pt x="13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54" name="Freeform 1050"/>
              <p:cNvSpPr>
                <a:spLocks noChangeArrowheads="1"/>
              </p:cNvSpPr>
              <p:nvPr/>
            </p:nvSpPr>
            <p:spPr bwMode="auto">
              <a:xfrm>
                <a:off x="5143348" y="10110014"/>
                <a:ext cx="62970" cy="340037"/>
              </a:xfrm>
              <a:custGeom>
                <a:avLst/>
                <a:gdLst>
                  <a:gd name="T0" fmla="*/ 10 w 23"/>
                  <a:gd name="T1" fmla="*/ 0 h 117"/>
                  <a:gd name="T2" fmla="*/ 10 w 23"/>
                  <a:gd name="T3" fmla="*/ 0 h 117"/>
                  <a:gd name="T4" fmla="*/ 0 w 23"/>
                  <a:gd name="T5" fmla="*/ 13 h 117"/>
                  <a:gd name="T6" fmla="*/ 0 w 23"/>
                  <a:gd name="T7" fmla="*/ 106 h 117"/>
                  <a:gd name="T8" fmla="*/ 10 w 23"/>
                  <a:gd name="T9" fmla="*/ 116 h 117"/>
                  <a:gd name="T10" fmla="*/ 22 w 23"/>
                  <a:gd name="T11" fmla="*/ 106 h 117"/>
                  <a:gd name="T12" fmla="*/ 22 w 23"/>
                  <a:gd name="T13" fmla="*/ 13 h 117"/>
                  <a:gd name="T14" fmla="*/ 10 w 23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7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6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2"/>
                      <a:pt x="4" y="116"/>
                      <a:pt x="10" y="116"/>
                    </a:cubicBezTo>
                    <a:cubicBezTo>
                      <a:pt x="16" y="116"/>
                      <a:pt x="22" y="112"/>
                      <a:pt x="22" y="106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6"/>
                      <a:pt x="16" y="0"/>
                      <a:pt x="1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55" name="Freeform 1051"/>
              <p:cNvSpPr>
                <a:spLocks noChangeArrowheads="1"/>
              </p:cNvSpPr>
              <p:nvPr/>
            </p:nvSpPr>
            <p:spPr bwMode="auto">
              <a:xfrm>
                <a:off x="5269298" y="10110014"/>
                <a:ext cx="62970" cy="340037"/>
              </a:xfrm>
              <a:custGeom>
                <a:avLst/>
                <a:gdLst>
                  <a:gd name="T0" fmla="*/ 12 w 22"/>
                  <a:gd name="T1" fmla="*/ 0 h 117"/>
                  <a:gd name="T2" fmla="*/ 12 w 22"/>
                  <a:gd name="T3" fmla="*/ 0 h 117"/>
                  <a:gd name="T4" fmla="*/ 0 w 22"/>
                  <a:gd name="T5" fmla="*/ 13 h 117"/>
                  <a:gd name="T6" fmla="*/ 0 w 22"/>
                  <a:gd name="T7" fmla="*/ 106 h 117"/>
                  <a:gd name="T8" fmla="*/ 12 w 22"/>
                  <a:gd name="T9" fmla="*/ 116 h 117"/>
                  <a:gd name="T10" fmla="*/ 21 w 22"/>
                  <a:gd name="T11" fmla="*/ 106 h 117"/>
                  <a:gd name="T12" fmla="*/ 21 w 22"/>
                  <a:gd name="T13" fmla="*/ 13 h 117"/>
                  <a:gd name="T14" fmla="*/ 12 w 22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6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2"/>
                      <a:pt x="6" y="116"/>
                      <a:pt x="12" y="116"/>
                    </a:cubicBezTo>
                    <a:cubicBezTo>
                      <a:pt x="18" y="116"/>
                      <a:pt x="21" y="112"/>
                      <a:pt x="21" y="106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6"/>
                      <a:pt x="18" y="0"/>
                      <a:pt x="12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56" name="Freeform 1052"/>
              <p:cNvSpPr>
                <a:spLocks noChangeArrowheads="1"/>
              </p:cNvSpPr>
              <p:nvPr/>
            </p:nvSpPr>
            <p:spPr bwMode="auto">
              <a:xfrm>
                <a:off x="5395245" y="10110014"/>
                <a:ext cx="75568" cy="340037"/>
              </a:xfrm>
              <a:custGeom>
                <a:avLst/>
                <a:gdLst>
                  <a:gd name="T0" fmla="*/ 13 w 26"/>
                  <a:gd name="T1" fmla="*/ 0 h 117"/>
                  <a:gd name="T2" fmla="*/ 13 w 26"/>
                  <a:gd name="T3" fmla="*/ 0 h 117"/>
                  <a:gd name="T4" fmla="*/ 0 w 26"/>
                  <a:gd name="T5" fmla="*/ 13 h 117"/>
                  <a:gd name="T6" fmla="*/ 0 w 26"/>
                  <a:gd name="T7" fmla="*/ 106 h 117"/>
                  <a:gd name="T8" fmla="*/ 13 w 26"/>
                  <a:gd name="T9" fmla="*/ 116 h 117"/>
                  <a:gd name="T10" fmla="*/ 25 w 26"/>
                  <a:gd name="T11" fmla="*/ 106 h 117"/>
                  <a:gd name="T12" fmla="*/ 25 w 26"/>
                  <a:gd name="T13" fmla="*/ 13 h 117"/>
                  <a:gd name="T14" fmla="*/ 13 w 26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7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6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2"/>
                      <a:pt x="7" y="116"/>
                      <a:pt x="13" y="116"/>
                    </a:cubicBezTo>
                    <a:cubicBezTo>
                      <a:pt x="19" y="116"/>
                      <a:pt x="25" y="112"/>
                      <a:pt x="25" y="10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3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60" name="Freeform 1056"/>
              <p:cNvSpPr>
                <a:spLocks noChangeArrowheads="1"/>
              </p:cNvSpPr>
              <p:nvPr/>
            </p:nvSpPr>
            <p:spPr bwMode="auto">
              <a:xfrm>
                <a:off x="5143348" y="10601186"/>
                <a:ext cx="62970" cy="327449"/>
              </a:xfrm>
              <a:custGeom>
                <a:avLst/>
                <a:gdLst>
                  <a:gd name="T0" fmla="*/ 10 w 23"/>
                  <a:gd name="T1" fmla="*/ 0 h 116"/>
                  <a:gd name="T2" fmla="*/ 10 w 23"/>
                  <a:gd name="T3" fmla="*/ 0 h 116"/>
                  <a:gd name="T4" fmla="*/ 0 w 23"/>
                  <a:gd name="T5" fmla="*/ 12 h 116"/>
                  <a:gd name="T6" fmla="*/ 0 w 23"/>
                  <a:gd name="T7" fmla="*/ 103 h 116"/>
                  <a:gd name="T8" fmla="*/ 10 w 23"/>
                  <a:gd name="T9" fmla="*/ 115 h 116"/>
                  <a:gd name="T10" fmla="*/ 22 w 23"/>
                  <a:gd name="T11" fmla="*/ 103 h 116"/>
                  <a:gd name="T12" fmla="*/ 22 w 23"/>
                  <a:gd name="T13" fmla="*/ 12 h 116"/>
                  <a:gd name="T14" fmla="*/ 10 w 23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4" y="115"/>
                      <a:pt x="10" y="115"/>
                    </a:cubicBezTo>
                    <a:cubicBezTo>
                      <a:pt x="16" y="115"/>
                      <a:pt x="22" y="109"/>
                      <a:pt x="22" y="10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6"/>
                      <a:pt x="16" y="0"/>
                      <a:pt x="1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61" name="Freeform 1057"/>
              <p:cNvSpPr>
                <a:spLocks noChangeArrowheads="1"/>
              </p:cNvSpPr>
              <p:nvPr/>
            </p:nvSpPr>
            <p:spPr bwMode="auto">
              <a:xfrm>
                <a:off x="5269298" y="10601186"/>
                <a:ext cx="62970" cy="327449"/>
              </a:xfrm>
              <a:custGeom>
                <a:avLst/>
                <a:gdLst>
                  <a:gd name="T0" fmla="*/ 12 w 22"/>
                  <a:gd name="T1" fmla="*/ 0 h 116"/>
                  <a:gd name="T2" fmla="*/ 12 w 22"/>
                  <a:gd name="T3" fmla="*/ 0 h 116"/>
                  <a:gd name="T4" fmla="*/ 0 w 22"/>
                  <a:gd name="T5" fmla="*/ 12 h 116"/>
                  <a:gd name="T6" fmla="*/ 0 w 22"/>
                  <a:gd name="T7" fmla="*/ 103 h 116"/>
                  <a:gd name="T8" fmla="*/ 12 w 22"/>
                  <a:gd name="T9" fmla="*/ 115 h 116"/>
                  <a:gd name="T10" fmla="*/ 21 w 22"/>
                  <a:gd name="T11" fmla="*/ 103 h 116"/>
                  <a:gd name="T12" fmla="*/ 21 w 22"/>
                  <a:gd name="T13" fmla="*/ 12 h 116"/>
                  <a:gd name="T14" fmla="*/ 12 w 22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6" y="115"/>
                      <a:pt x="12" y="115"/>
                    </a:cubicBezTo>
                    <a:cubicBezTo>
                      <a:pt x="18" y="115"/>
                      <a:pt x="21" y="109"/>
                      <a:pt x="21" y="10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6"/>
                      <a:pt x="18" y="0"/>
                      <a:pt x="12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62" name="Freeform 1058"/>
              <p:cNvSpPr>
                <a:spLocks noChangeArrowheads="1"/>
              </p:cNvSpPr>
              <p:nvPr/>
            </p:nvSpPr>
            <p:spPr bwMode="auto">
              <a:xfrm>
                <a:off x="5395245" y="10601186"/>
                <a:ext cx="75568" cy="327449"/>
              </a:xfrm>
              <a:custGeom>
                <a:avLst/>
                <a:gdLst>
                  <a:gd name="T0" fmla="*/ 13 w 26"/>
                  <a:gd name="T1" fmla="*/ 0 h 116"/>
                  <a:gd name="T2" fmla="*/ 13 w 26"/>
                  <a:gd name="T3" fmla="*/ 0 h 116"/>
                  <a:gd name="T4" fmla="*/ 0 w 26"/>
                  <a:gd name="T5" fmla="*/ 12 h 116"/>
                  <a:gd name="T6" fmla="*/ 0 w 26"/>
                  <a:gd name="T7" fmla="*/ 103 h 116"/>
                  <a:gd name="T8" fmla="*/ 13 w 26"/>
                  <a:gd name="T9" fmla="*/ 115 h 116"/>
                  <a:gd name="T10" fmla="*/ 25 w 26"/>
                  <a:gd name="T11" fmla="*/ 103 h 116"/>
                  <a:gd name="T12" fmla="*/ 25 w 26"/>
                  <a:gd name="T13" fmla="*/ 12 h 116"/>
                  <a:gd name="T14" fmla="*/ 13 w 26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7" y="115"/>
                      <a:pt x="13" y="115"/>
                    </a:cubicBezTo>
                    <a:cubicBezTo>
                      <a:pt x="19" y="115"/>
                      <a:pt x="25" y="109"/>
                      <a:pt x="25" y="10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6"/>
                      <a:pt x="19" y="0"/>
                      <a:pt x="13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66" name="Freeform 1062"/>
              <p:cNvSpPr>
                <a:spLocks noChangeArrowheads="1"/>
              </p:cNvSpPr>
              <p:nvPr/>
            </p:nvSpPr>
            <p:spPr bwMode="auto">
              <a:xfrm>
                <a:off x="5143348" y="11092359"/>
                <a:ext cx="62970" cy="340037"/>
              </a:xfrm>
              <a:custGeom>
                <a:avLst/>
                <a:gdLst>
                  <a:gd name="T0" fmla="*/ 10 w 23"/>
                  <a:gd name="T1" fmla="*/ 0 h 117"/>
                  <a:gd name="T2" fmla="*/ 10 w 23"/>
                  <a:gd name="T3" fmla="*/ 0 h 117"/>
                  <a:gd name="T4" fmla="*/ 0 w 23"/>
                  <a:gd name="T5" fmla="*/ 13 h 117"/>
                  <a:gd name="T6" fmla="*/ 0 w 23"/>
                  <a:gd name="T7" fmla="*/ 106 h 117"/>
                  <a:gd name="T8" fmla="*/ 10 w 23"/>
                  <a:gd name="T9" fmla="*/ 116 h 117"/>
                  <a:gd name="T10" fmla="*/ 22 w 23"/>
                  <a:gd name="T11" fmla="*/ 106 h 117"/>
                  <a:gd name="T12" fmla="*/ 22 w 23"/>
                  <a:gd name="T13" fmla="*/ 13 h 117"/>
                  <a:gd name="T14" fmla="*/ 10 w 23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7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7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3"/>
                      <a:pt x="4" y="116"/>
                      <a:pt x="10" y="116"/>
                    </a:cubicBezTo>
                    <a:cubicBezTo>
                      <a:pt x="16" y="116"/>
                      <a:pt x="22" y="113"/>
                      <a:pt x="22" y="106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7"/>
                      <a:pt x="16" y="0"/>
                      <a:pt x="1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67" name="Freeform 1063"/>
              <p:cNvSpPr>
                <a:spLocks noChangeArrowheads="1"/>
              </p:cNvSpPr>
              <p:nvPr/>
            </p:nvSpPr>
            <p:spPr bwMode="auto">
              <a:xfrm>
                <a:off x="5269298" y="11092359"/>
                <a:ext cx="62970" cy="340037"/>
              </a:xfrm>
              <a:custGeom>
                <a:avLst/>
                <a:gdLst>
                  <a:gd name="T0" fmla="*/ 12 w 22"/>
                  <a:gd name="T1" fmla="*/ 0 h 117"/>
                  <a:gd name="T2" fmla="*/ 12 w 22"/>
                  <a:gd name="T3" fmla="*/ 0 h 117"/>
                  <a:gd name="T4" fmla="*/ 0 w 22"/>
                  <a:gd name="T5" fmla="*/ 13 h 117"/>
                  <a:gd name="T6" fmla="*/ 0 w 22"/>
                  <a:gd name="T7" fmla="*/ 106 h 117"/>
                  <a:gd name="T8" fmla="*/ 12 w 22"/>
                  <a:gd name="T9" fmla="*/ 116 h 117"/>
                  <a:gd name="T10" fmla="*/ 21 w 22"/>
                  <a:gd name="T11" fmla="*/ 106 h 117"/>
                  <a:gd name="T12" fmla="*/ 21 w 22"/>
                  <a:gd name="T13" fmla="*/ 13 h 117"/>
                  <a:gd name="T14" fmla="*/ 12 w 22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7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3"/>
                      <a:pt x="6" y="116"/>
                      <a:pt x="12" y="116"/>
                    </a:cubicBezTo>
                    <a:cubicBezTo>
                      <a:pt x="18" y="116"/>
                      <a:pt x="21" y="113"/>
                      <a:pt x="21" y="106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7"/>
                      <a:pt x="18" y="0"/>
                      <a:pt x="12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68" name="Freeform 1064"/>
              <p:cNvSpPr>
                <a:spLocks noChangeArrowheads="1"/>
              </p:cNvSpPr>
              <p:nvPr/>
            </p:nvSpPr>
            <p:spPr bwMode="auto">
              <a:xfrm>
                <a:off x="5395245" y="11092359"/>
                <a:ext cx="75568" cy="340037"/>
              </a:xfrm>
              <a:custGeom>
                <a:avLst/>
                <a:gdLst>
                  <a:gd name="T0" fmla="*/ 13 w 26"/>
                  <a:gd name="T1" fmla="*/ 0 h 117"/>
                  <a:gd name="T2" fmla="*/ 13 w 26"/>
                  <a:gd name="T3" fmla="*/ 0 h 117"/>
                  <a:gd name="T4" fmla="*/ 0 w 26"/>
                  <a:gd name="T5" fmla="*/ 13 h 117"/>
                  <a:gd name="T6" fmla="*/ 0 w 26"/>
                  <a:gd name="T7" fmla="*/ 106 h 117"/>
                  <a:gd name="T8" fmla="*/ 13 w 26"/>
                  <a:gd name="T9" fmla="*/ 116 h 117"/>
                  <a:gd name="T10" fmla="*/ 25 w 26"/>
                  <a:gd name="T11" fmla="*/ 106 h 117"/>
                  <a:gd name="T12" fmla="*/ 25 w 26"/>
                  <a:gd name="T13" fmla="*/ 13 h 117"/>
                  <a:gd name="T14" fmla="*/ 13 w 26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7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7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3"/>
                      <a:pt x="7" y="116"/>
                      <a:pt x="13" y="116"/>
                    </a:cubicBezTo>
                    <a:cubicBezTo>
                      <a:pt x="19" y="116"/>
                      <a:pt x="25" y="113"/>
                      <a:pt x="25" y="10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7"/>
                      <a:pt x="19" y="0"/>
                      <a:pt x="13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72" name="Freeform 1068"/>
              <p:cNvSpPr>
                <a:spLocks noChangeArrowheads="1"/>
              </p:cNvSpPr>
              <p:nvPr/>
            </p:nvSpPr>
            <p:spPr bwMode="auto">
              <a:xfrm>
                <a:off x="5143348" y="11596129"/>
                <a:ext cx="62970" cy="327449"/>
              </a:xfrm>
              <a:custGeom>
                <a:avLst/>
                <a:gdLst>
                  <a:gd name="T0" fmla="*/ 10 w 23"/>
                  <a:gd name="T1" fmla="*/ 0 h 116"/>
                  <a:gd name="T2" fmla="*/ 10 w 23"/>
                  <a:gd name="T3" fmla="*/ 0 h 116"/>
                  <a:gd name="T4" fmla="*/ 0 w 23"/>
                  <a:gd name="T5" fmla="*/ 12 h 116"/>
                  <a:gd name="T6" fmla="*/ 0 w 23"/>
                  <a:gd name="T7" fmla="*/ 103 h 116"/>
                  <a:gd name="T8" fmla="*/ 10 w 23"/>
                  <a:gd name="T9" fmla="*/ 115 h 116"/>
                  <a:gd name="T10" fmla="*/ 22 w 23"/>
                  <a:gd name="T11" fmla="*/ 103 h 116"/>
                  <a:gd name="T12" fmla="*/ 22 w 23"/>
                  <a:gd name="T13" fmla="*/ 12 h 116"/>
                  <a:gd name="T14" fmla="*/ 10 w 23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3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4" y="115"/>
                      <a:pt x="10" y="115"/>
                    </a:cubicBezTo>
                    <a:cubicBezTo>
                      <a:pt x="16" y="115"/>
                      <a:pt x="22" y="109"/>
                      <a:pt x="22" y="10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3"/>
                      <a:pt x="16" y="0"/>
                      <a:pt x="1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73" name="Freeform 1069"/>
              <p:cNvSpPr>
                <a:spLocks noChangeArrowheads="1"/>
              </p:cNvSpPr>
              <p:nvPr/>
            </p:nvSpPr>
            <p:spPr bwMode="auto">
              <a:xfrm>
                <a:off x="5269298" y="11596129"/>
                <a:ext cx="62970" cy="327449"/>
              </a:xfrm>
              <a:custGeom>
                <a:avLst/>
                <a:gdLst>
                  <a:gd name="T0" fmla="*/ 12 w 22"/>
                  <a:gd name="T1" fmla="*/ 0 h 116"/>
                  <a:gd name="T2" fmla="*/ 12 w 22"/>
                  <a:gd name="T3" fmla="*/ 0 h 116"/>
                  <a:gd name="T4" fmla="*/ 0 w 22"/>
                  <a:gd name="T5" fmla="*/ 12 h 116"/>
                  <a:gd name="T6" fmla="*/ 0 w 22"/>
                  <a:gd name="T7" fmla="*/ 103 h 116"/>
                  <a:gd name="T8" fmla="*/ 12 w 22"/>
                  <a:gd name="T9" fmla="*/ 115 h 116"/>
                  <a:gd name="T10" fmla="*/ 21 w 22"/>
                  <a:gd name="T11" fmla="*/ 103 h 116"/>
                  <a:gd name="T12" fmla="*/ 21 w 22"/>
                  <a:gd name="T13" fmla="*/ 12 h 116"/>
                  <a:gd name="T14" fmla="*/ 12 w 22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3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6" y="115"/>
                      <a:pt x="12" y="115"/>
                    </a:cubicBezTo>
                    <a:cubicBezTo>
                      <a:pt x="18" y="115"/>
                      <a:pt x="21" y="109"/>
                      <a:pt x="21" y="10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3"/>
                      <a:pt x="18" y="0"/>
                      <a:pt x="12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74" name="Freeform 1070"/>
              <p:cNvSpPr>
                <a:spLocks noChangeArrowheads="1"/>
              </p:cNvSpPr>
              <p:nvPr/>
            </p:nvSpPr>
            <p:spPr bwMode="auto">
              <a:xfrm>
                <a:off x="5395245" y="11596129"/>
                <a:ext cx="75568" cy="327449"/>
              </a:xfrm>
              <a:custGeom>
                <a:avLst/>
                <a:gdLst>
                  <a:gd name="T0" fmla="*/ 13 w 26"/>
                  <a:gd name="T1" fmla="*/ 0 h 116"/>
                  <a:gd name="T2" fmla="*/ 13 w 26"/>
                  <a:gd name="T3" fmla="*/ 0 h 116"/>
                  <a:gd name="T4" fmla="*/ 0 w 26"/>
                  <a:gd name="T5" fmla="*/ 12 h 116"/>
                  <a:gd name="T6" fmla="*/ 0 w 26"/>
                  <a:gd name="T7" fmla="*/ 103 h 116"/>
                  <a:gd name="T8" fmla="*/ 13 w 26"/>
                  <a:gd name="T9" fmla="*/ 115 h 116"/>
                  <a:gd name="T10" fmla="*/ 25 w 26"/>
                  <a:gd name="T11" fmla="*/ 103 h 116"/>
                  <a:gd name="T12" fmla="*/ 25 w 26"/>
                  <a:gd name="T13" fmla="*/ 12 h 116"/>
                  <a:gd name="T14" fmla="*/ 13 w 26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3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7" y="115"/>
                      <a:pt x="13" y="115"/>
                    </a:cubicBezTo>
                    <a:cubicBezTo>
                      <a:pt x="19" y="115"/>
                      <a:pt x="25" y="109"/>
                      <a:pt x="25" y="10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3"/>
                      <a:pt x="19" y="0"/>
                      <a:pt x="13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78" name="Freeform 1074"/>
              <p:cNvSpPr>
                <a:spLocks noChangeArrowheads="1"/>
              </p:cNvSpPr>
              <p:nvPr/>
            </p:nvSpPr>
            <p:spPr bwMode="auto">
              <a:xfrm>
                <a:off x="5143348" y="12099895"/>
                <a:ext cx="62970" cy="327449"/>
              </a:xfrm>
              <a:custGeom>
                <a:avLst/>
                <a:gdLst>
                  <a:gd name="T0" fmla="*/ 10 w 23"/>
                  <a:gd name="T1" fmla="*/ 0 h 116"/>
                  <a:gd name="T2" fmla="*/ 10 w 23"/>
                  <a:gd name="T3" fmla="*/ 0 h 116"/>
                  <a:gd name="T4" fmla="*/ 0 w 23"/>
                  <a:gd name="T5" fmla="*/ 12 h 116"/>
                  <a:gd name="T6" fmla="*/ 0 w 23"/>
                  <a:gd name="T7" fmla="*/ 103 h 116"/>
                  <a:gd name="T8" fmla="*/ 10 w 23"/>
                  <a:gd name="T9" fmla="*/ 115 h 116"/>
                  <a:gd name="T10" fmla="*/ 22 w 23"/>
                  <a:gd name="T11" fmla="*/ 103 h 116"/>
                  <a:gd name="T12" fmla="*/ 22 w 23"/>
                  <a:gd name="T13" fmla="*/ 12 h 116"/>
                  <a:gd name="T14" fmla="*/ 10 w 23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2"/>
                      <a:pt x="4" y="115"/>
                      <a:pt x="10" y="115"/>
                    </a:cubicBezTo>
                    <a:cubicBezTo>
                      <a:pt x="16" y="115"/>
                      <a:pt x="22" y="112"/>
                      <a:pt x="22" y="10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6"/>
                      <a:pt x="16" y="0"/>
                      <a:pt x="1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79" name="Freeform 1075"/>
              <p:cNvSpPr>
                <a:spLocks noChangeArrowheads="1"/>
              </p:cNvSpPr>
              <p:nvPr/>
            </p:nvSpPr>
            <p:spPr bwMode="auto">
              <a:xfrm>
                <a:off x="5269298" y="12099895"/>
                <a:ext cx="62970" cy="327449"/>
              </a:xfrm>
              <a:custGeom>
                <a:avLst/>
                <a:gdLst>
                  <a:gd name="T0" fmla="*/ 12 w 22"/>
                  <a:gd name="T1" fmla="*/ 0 h 116"/>
                  <a:gd name="T2" fmla="*/ 12 w 22"/>
                  <a:gd name="T3" fmla="*/ 0 h 116"/>
                  <a:gd name="T4" fmla="*/ 0 w 22"/>
                  <a:gd name="T5" fmla="*/ 12 h 116"/>
                  <a:gd name="T6" fmla="*/ 0 w 22"/>
                  <a:gd name="T7" fmla="*/ 103 h 116"/>
                  <a:gd name="T8" fmla="*/ 12 w 22"/>
                  <a:gd name="T9" fmla="*/ 115 h 116"/>
                  <a:gd name="T10" fmla="*/ 21 w 22"/>
                  <a:gd name="T11" fmla="*/ 103 h 116"/>
                  <a:gd name="T12" fmla="*/ 21 w 22"/>
                  <a:gd name="T13" fmla="*/ 12 h 116"/>
                  <a:gd name="T14" fmla="*/ 12 w 22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2"/>
                      <a:pt x="6" y="115"/>
                      <a:pt x="12" y="115"/>
                    </a:cubicBezTo>
                    <a:cubicBezTo>
                      <a:pt x="18" y="115"/>
                      <a:pt x="21" y="112"/>
                      <a:pt x="21" y="10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6"/>
                      <a:pt x="18" y="0"/>
                      <a:pt x="12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80" name="Freeform 1076"/>
              <p:cNvSpPr>
                <a:spLocks noChangeArrowheads="1"/>
              </p:cNvSpPr>
              <p:nvPr/>
            </p:nvSpPr>
            <p:spPr bwMode="auto">
              <a:xfrm>
                <a:off x="5395245" y="12099895"/>
                <a:ext cx="75568" cy="327449"/>
              </a:xfrm>
              <a:custGeom>
                <a:avLst/>
                <a:gdLst>
                  <a:gd name="T0" fmla="*/ 13 w 26"/>
                  <a:gd name="T1" fmla="*/ 0 h 116"/>
                  <a:gd name="T2" fmla="*/ 13 w 26"/>
                  <a:gd name="T3" fmla="*/ 0 h 116"/>
                  <a:gd name="T4" fmla="*/ 0 w 26"/>
                  <a:gd name="T5" fmla="*/ 12 h 116"/>
                  <a:gd name="T6" fmla="*/ 0 w 26"/>
                  <a:gd name="T7" fmla="*/ 103 h 116"/>
                  <a:gd name="T8" fmla="*/ 13 w 26"/>
                  <a:gd name="T9" fmla="*/ 115 h 116"/>
                  <a:gd name="T10" fmla="*/ 25 w 26"/>
                  <a:gd name="T11" fmla="*/ 103 h 116"/>
                  <a:gd name="T12" fmla="*/ 25 w 26"/>
                  <a:gd name="T13" fmla="*/ 12 h 116"/>
                  <a:gd name="T14" fmla="*/ 13 w 26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2"/>
                      <a:pt x="7" y="115"/>
                      <a:pt x="13" y="115"/>
                    </a:cubicBezTo>
                    <a:cubicBezTo>
                      <a:pt x="19" y="115"/>
                      <a:pt x="25" y="112"/>
                      <a:pt x="25" y="10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6"/>
                      <a:pt x="19" y="0"/>
                      <a:pt x="13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84" name="Freeform 1080"/>
              <p:cNvSpPr>
                <a:spLocks noChangeArrowheads="1"/>
              </p:cNvSpPr>
              <p:nvPr/>
            </p:nvSpPr>
            <p:spPr bwMode="auto">
              <a:xfrm>
                <a:off x="5143348" y="12591065"/>
                <a:ext cx="62970" cy="327449"/>
              </a:xfrm>
              <a:custGeom>
                <a:avLst/>
                <a:gdLst>
                  <a:gd name="T0" fmla="*/ 10 w 23"/>
                  <a:gd name="T1" fmla="*/ 0 h 116"/>
                  <a:gd name="T2" fmla="*/ 10 w 23"/>
                  <a:gd name="T3" fmla="*/ 0 h 116"/>
                  <a:gd name="T4" fmla="*/ 0 w 23"/>
                  <a:gd name="T5" fmla="*/ 10 h 116"/>
                  <a:gd name="T6" fmla="*/ 0 w 23"/>
                  <a:gd name="T7" fmla="*/ 103 h 116"/>
                  <a:gd name="T8" fmla="*/ 10 w 23"/>
                  <a:gd name="T9" fmla="*/ 115 h 116"/>
                  <a:gd name="T10" fmla="*/ 22 w 23"/>
                  <a:gd name="T11" fmla="*/ 103 h 116"/>
                  <a:gd name="T12" fmla="*/ 22 w 23"/>
                  <a:gd name="T13" fmla="*/ 10 h 116"/>
                  <a:gd name="T14" fmla="*/ 10 w 23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4"/>
                      <a:pt x="0" y="10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4" y="115"/>
                      <a:pt x="10" y="115"/>
                    </a:cubicBezTo>
                    <a:cubicBezTo>
                      <a:pt x="16" y="115"/>
                      <a:pt x="22" y="109"/>
                      <a:pt x="22" y="103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4"/>
                      <a:pt x="16" y="0"/>
                      <a:pt x="1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85" name="Freeform 1081"/>
              <p:cNvSpPr>
                <a:spLocks noChangeArrowheads="1"/>
              </p:cNvSpPr>
              <p:nvPr/>
            </p:nvSpPr>
            <p:spPr bwMode="auto">
              <a:xfrm>
                <a:off x="5269298" y="12591065"/>
                <a:ext cx="62970" cy="327449"/>
              </a:xfrm>
              <a:custGeom>
                <a:avLst/>
                <a:gdLst>
                  <a:gd name="T0" fmla="*/ 12 w 22"/>
                  <a:gd name="T1" fmla="*/ 0 h 116"/>
                  <a:gd name="T2" fmla="*/ 12 w 22"/>
                  <a:gd name="T3" fmla="*/ 0 h 116"/>
                  <a:gd name="T4" fmla="*/ 0 w 22"/>
                  <a:gd name="T5" fmla="*/ 10 h 116"/>
                  <a:gd name="T6" fmla="*/ 0 w 22"/>
                  <a:gd name="T7" fmla="*/ 103 h 116"/>
                  <a:gd name="T8" fmla="*/ 12 w 22"/>
                  <a:gd name="T9" fmla="*/ 115 h 116"/>
                  <a:gd name="T10" fmla="*/ 21 w 22"/>
                  <a:gd name="T11" fmla="*/ 103 h 116"/>
                  <a:gd name="T12" fmla="*/ 21 w 22"/>
                  <a:gd name="T13" fmla="*/ 10 h 116"/>
                  <a:gd name="T14" fmla="*/ 12 w 22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4"/>
                      <a:pt x="0" y="10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6" y="115"/>
                      <a:pt x="12" y="115"/>
                    </a:cubicBezTo>
                    <a:cubicBezTo>
                      <a:pt x="18" y="115"/>
                      <a:pt x="21" y="109"/>
                      <a:pt x="21" y="103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4"/>
                      <a:pt x="18" y="0"/>
                      <a:pt x="12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86" name="Freeform 1082"/>
              <p:cNvSpPr>
                <a:spLocks noChangeArrowheads="1"/>
              </p:cNvSpPr>
              <p:nvPr/>
            </p:nvSpPr>
            <p:spPr bwMode="auto">
              <a:xfrm>
                <a:off x="5395245" y="12591065"/>
                <a:ext cx="75568" cy="327449"/>
              </a:xfrm>
              <a:custGeom>
                <a:avLst/>
                <a:gdLst>
                  <a:gd name="T0" fmla="*/ 13 w 26"/>
                  <a:gd name="T1" fmla="*/ 0 h 116"/>
                  <a:gd name="T2" fmla="*/ 13 w 26"/>
                  <a:gd name="T3" fmla="*/ 0 h 116"/>
                  <a:gd name="T4" fmla="*/ 0 w 26"/>
                  <a:gd name="T5" fmla="*/ 10 h 116"/>
                  <a:gd name="T6" fmla="*/ 0 w 26"/>
                  <a:gd name="T7" fmla="*/ 103 h 116"/>
                  <a:gd name="T8" fmla="*/ 13 w 26"/>
                  <a:gd name="T9" fmla="*/ 115 h 116"/>
                  <a:gd name="T10" fmla="*/ 25 w 26"/>
                  <a:gd name="T11" fmla="*/ 103 h 116"/>
                  <a:gd name="T12" fmla="*/ 25 w 26"/>
                  <a:gd name="T13" fmla="*/ 10 h 116"/>
                  <a:gd name="T14" fmla="*/ 13 w 26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4"/>
                      <a:pt x="0" y="10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7" y="115"/>
                      <a:pt x="13" y="115"/>
                    </a:cubicBezTo>
                    <a:cubicBezTo>
                      <a:pt x="19" y="115"/>
                      <a:pt x="25" y="109"/>
                      <a:pt x="25" y="103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4"/>
                      <a:pt x="19" y="0"/>
                      <a:pt x="13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87" name="Freeform 1083"/>
              <p:cNvSpPr>
                <a:spLocks noChangeArrowheads="1"/>
              </p:cNvSpPr>
              <p:nvPr/>
            </p:nvSpPr>
            <p:spPr bwMode="auto">
              <a:xfrm>
                <a:off x="3506025" y="13308937"/>
                <a:ext cx="289676" cy="113344"/>
              </a:xfrm>
              <a:custGeom>
                <a:avLst/>
                <a:gdLst>
                  <a:gd name="T0" fmla="*/ 102 w 103"/>
                  <a:gd name="T1" fmla="*/ 39 h 40"/>
                  <a:gd name="T2" fmla="*/ 0 w 103"/>
                  <a:gd name="T3" fmla="*/ 39 h 40"/>
                  <a:gd name="T4" fmla="*/ 0 w 103"/>
                  <a:gd name="T5" fmla="*/ 0 h 40"/>
                  <a:gd name="T6" fmla="*/ 102 w 103"/>
                  <a:gd name="T7" fmla="*/ 0 h 40"/>
                  <a:gd name="T8" fmla="*/ 102 w 103"/>
                  <a:gd name="T9" fmla="*/ 3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40">
                    <a:moveTo>
                      <a:pt x="102" y="39"/>
                    </a:moveTo>
                    <a:lnTo>
                      <a:pt x="0" y="39"/>
                    </a:lnTo>
                    <a:lnTo>
                      <a:pt x="0" y="0"/>
                    </a:lnTo>
                    <a:lnTo>
                      <a:pt x="102" y="0"/>
                    </a:lnTo>
                    <a:lnTo>
                      <a:pt x="102" y="39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88" name="Freeform 1084"/>
              <p:cNvSpPr>
                <a:spLocks noChangeArrowheads="1"/>
              </p:cNvSpPr>
              <p:nvPr/>
            </p:nvSpPr>
            <p:spPr bwMode="auto">
              <a:xfrm>
                <a:off x="5256692" y="13308937"/>
                <a:ext cx="302276" cy="113344"/>
              </a:xfrm>
              <a:custGeom>
                <a:avLst/>
                <a:gdLst>
                  <a:gd name="T0" fmla="*/ 103 w 104"/>
                  <a:gd name="T1" fmla="*/ 39 h 40"/>
                  <a:gd name="T2" fmla="*/ 0 w 104"/>
                  <a:gd name="T3" fmla="*/ 39 h 40"/>
                  <a:gd name="T4" fmla="*/ 0 w 104"/>
                  <a:gd name="T5" fmla="*/ 0 h 40"/>
                  <a:gd name="T6" fmla="*/ 103 w 104"/>
                  <a:gd name="T7" fmla="*/ 0 h 40"/>
                  <a:gd name="T8" fmla="*/ 103 w 104"/>
                  <a:gd name="T9" fmla="*/ 3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40">
                    <a:moveTo>
                      <a:pt x="103" y="39"/>
                    </a:moveTo>
                    <a:lnTo>
                      <a:pt x="0" y="39"/>
                    </a:lnTo>
                    <a:lnTo>
                      <a:pt x="0" y="0"/>
                    </a:lnTo>
                    <a:lnTo>
                      <a:pt x="103" y="0"/>
                    </a:lnTo>
                    <a:lnTo>
                      <a:pt x="103" y="39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1010" name="Freeform 918"/>
            <p:cNvSpPr>
              <a:spLocks noChangeArrowheads="1"/>
            </p:cNvSpPr>
            <p:nvPr/>
          </p:nvSpPr>
          <p:spPr bwMode="auto">
            <a:xfrm>
              <a:off x="6228968" y="8955142"/>
              <a:ext cx="440820" cy="163729"/>
            </a:xfrm>
            <a:custGeom>
              <a:avLst/>
              <a:gdLst>
                <a:gd name="T0" fmla="*/ 155 w 156"/>
                <a:gd name="T1" fmla="*/ 0 h 56"/>
                <a:gd name="T2" fmla="*/ 0 w 156"/>
                <a:gd name="T3" fmla="*/ 0 h 56"/>
                <a:gd name="T4" fmla="*/ 0 w 156"/>
                <a:gd name="T5" fmla="*/ 55 h 56"/>
                <a:gd name="T6" fmla="*/ 155 w 156"/>
                <a:gd name="T7" fmla="*/ 55 h 56"/>
                <a:gd name="T8" fmla="*/ 155 w 15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6">
                  <a:moveTo>
                    <a:pt x="155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155" y="55"/>
                  </a:lnTo>
                  <a:lnTo>
                    <a:pt x="155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16" name="Freeform 924"/>
            <p:cNvSpPr>
              <a:spLocks noChangeArrowheads="1"/>
            </p:cNvSpPr>
            <p:nvPr/>
          </p:nvSpPr>
          <p:spPr bwMode="auto">
            <a:xfrm>
              <a:off x="6228968" y="9458909"/>
              <a:ext cx="440820" cy="163729"/>
            </a:xfrm>
            <a:custGeom>
              <a:avLst/>
              <a:gdLst>
                <a:gd name="T0" fmla="*/ 155 w 156"/>
                <a:gd name="T1" fmla="*/ 0 h 58"/>
                <a:gd name="T2" fmla="*/ 0 w 156"/>
                <a:gd name="T3" fmla="*/ 0 h 58"/>
                <a:gd name="T4" fmla="*/ 0 w 156"/>
                <a:gd name="T5" fmla="*/ 57 h 58"/>
                <a:gd name="T6" fmla="*/ 155 w 156"/>
                <a:gd name="T7" fmla="*/ 57 h 58"/>
                <a:gd name="T8" fmla="*/ 155 w 156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8">
                  <a:moveTo>
                    <a:pt x="155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55" y="57"/>
                  </a:lnTo>
                  <a:lnTo>
                    <a:pt x="155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22" name="Freeform 930"/>
            <p:cNvSpPr>
              <a:spLocks noChangeArrowheads="1"/>
            </p:cNvSpPr>
            <p:nvPr/>
          </p:nvSpPr>
          <p:spPr bwMode="auto">
            <a:xfrm>
              <a:off x="6228968" y="9950090"/>
              <a:ext cx="440820" cy="163720"/>
            </a:xfrm>
            <a:custGeom>
              <a:avLst/>
              <a:gdLst>
                <a:gd name="T0" fmla="*/ 155 w 156"/>
                <a:gd name="T1" fmla="*/ 0 h 56"/>
                <a:gd name="T2" fmla="*/ 0 w 156"/>
                <a:gd name="T3" fmla="*/ 0 h 56"/>
                <a:gd name="T4" fmla="*/ 0 w 156"/>
                <a:gd name="T5" fmla="*/ 55 h 56"/>
                <a:gd name="T6" fmla="*/ 155 w 156"/>
                <a:gd name="T7" fmla="*/ 55 h 56"/>
                <a:gd name="T8" fmla="*/ 155 w 15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6">
                  <a:moveTo>
                    <a:pt x="155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155" y="55"/>
                  </a:lnTo>
                  <a:lnTo>
                    <a:pt x="155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28" name="Freeform 936"/>
            <p:cNvSpPr>
              <a:spLocks noChangeArrowheads="1"/>
            </p:cNvSpPr>
            <p:nvPr/>
          </p:nvSpPr>
          <p:spPr bwMode="auto">
            <a:xfrm>
              <a:off x="6228968" y="10453857"/>
              <a:ext cx="440820" cy="163720"/>
            </a:xfrm>
            <a:custGeom>
              <a:avLst/>
              <a:gdLst>
                <a:gd name="T0" fmla="*/ 155 w 156"/>
                <a:gd name="T1" fmla="*/ 0 h 58"/>
                <a:gd name="T2" fmla="*/ 0 w 156"/>
                <a:gd name="T3" fmla="*/ 0 h 58"/>
                <a:gd name="T4" fmla="*/ 0 w 156"/>
                <a:gd name="T5" fmla="*/ 57 h 58"/>
                <a:gd name="T6" fmla="*/ 155 w 156"/>
                <a:gd name="T7" fmla="*/ 57 h 58"/>
                <a:gd name="T8" fmla="*/ 155 w 156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8">
                  <a:moveTo>
                    <a:pt x="155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55" y="57"/>
                  </a:lnTo>
                  <a:lnTo>
                    <a:pt x="155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34" name="Freeform 942"/>
            <p:cNvSpPr>
              <a:spLocks noChangeArrowheads="1"/>
            </p:cNvSpPr>
            <p:nvPr/>
          </p:nvSpPr>
          <p:spPr bwMode="auto">
            <a:xfrm>
              <a:off x="6228968" y="10945020"/>
              <a:ext cx="440820" cy="163729"/>
            </a:xfrm>
            <a:custGeom>
              <a:avLst/>
              <a:gdLst>
                <a:gd name="T0" fmla="*/ 155 w 156"/>
                <a:gd name="T1" fmla="*/ 0 h 56"/>
                <a:gd name="T2" fmla="*/ 0 w 156"/>
                <a:gd name="T3" fmla="*/ 0 h 56"/>
                <a:gd name="T4" fmla="*/ 0 w 156"/>
                <a:gd name="T5" fmla="*/ 55 h 56"/>
                <a:gd name="T6" fmla="*/ 155 w 156"/>
                <a:gd name="T7" fmla="*/ 55 h 56"/>
                <a:gd name="T8" fmla="*/ 155 w 15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6">
                  <a:moveTo>
                    <a:pt x="155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155" y="55"/>
                  </a:lnTo>
                  <a:lnTo>
                    <a:pt x="155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40" name="Freeform 948"/>
            <p:cNvSpPr>
              <a:spLocks noChangeArrowheads="1"/>
            </p:cNvSpPr>
            <p:nvPr/>
          </p:nvSpPr>
          <p:spPr bwMode="auto">
            <a:xfrm>
              <a:off x="6228968" y="11436202"/>
              <a:ext cx="440820" cy="163720"/>
            </a:xfrm>
            <a:custGeom>
              <a:avLst/>
              <a:gdLst>
                <a:gd name="T0" fmla="*/ 155 w 156"/>
                <a:gd name="T1" fmla="*/ 0 h 56"/>
                <a:gd name="T2" fmla="*/ 0 w 156"/>
                <a:gd name="T3" fmla="*/ 0 h 56"/>
                <a:gd name="T4" fmla="*/ 0 w 156"/>
                <a:gd name="T5" fmla="*/ 55 h 56"/>
                <a:gd name="T6" fmla="*/ 155 w 156"/>
                <a:gd name="T7" fmla="*/ 55 h 56"/>
                <a:gd name="T8" fmla="*/ 155 w 15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6">
                  <a:moveTo>
                    <a:pt x="155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155" y="55"/>
                  </a:lnTo>
                  <a:lnTo>
                    <a:pt x="155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46" name="Freeform 954"/>
            <p:cNvSpPr>
              <a:spLocks noChangeArrowheads="1"/>
            </p:cNvSpPr>
            <p:nvPr/>
          </p:nvSpPr>
          <p:spPr bwMode="auto">
            <a:xfrm>
              <a:off x="6228968" y="11939968"/>
              <a:ext cx="440820" cy="163720"/>
            </a:xfrm>
            <a:custGeom>
              <a:avLst/>
              <a:gdLst>
                <a:gd name="T0" fmla="*/ 155 w 156"/>
                <a:gd name="T1" fmla="*/ 0 h 58"/>
                <a:gd name="T2" fmla="*/ 0 w 156"/>
                <a:gd name="T3" fmla="*/ 0 h 58"/>
                <a:gd name="T4" fmla="*/ 0 w 156"/>
                <a:gd name="T5" fmla="*/ 57 h 58"/>
                <a:gd name="T6" fmla="*/ 155 w 156"/>
                <a:gd name="T7" fmla="*/ 57 h 58"/>
                <a:gd name="T8" fmla="*/ 155 w 156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8">
                  <a:moveTo>
                    <a:pt x="155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55" y="57"/>
                  </a:lnTo>
                  <a:lnTo>
                    <a:pt x="155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30357" y="994181"/>
            <a:ext cx="3522621" cy="2200767"/>
            <a:chOff x="15257538" y="1988362"/>
            <a:chExt cx="7045241" cy="4401532"/>
          </a:xfrm>
        </p:grpSpPr>
        <p:sp>
          <p:nvSpPr>
            <p:cNvPr id="1052" name="TextBox 1051"/>
            <p:cNvSpPr txBox="1"/>
            <p:nvPr/>
          </p:nvSpPr>
          <p:spPr>
            <a:xfrm>
              <a:off x="18298646" y="3059483"/>
              <a:ext cx="4004133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17">
                <a:lnSpc>
                  <a:spcPct val="130000"/>
                </a:lnSpc>
              </a:pPr>
              <a:r>
                <a:rPr lang="pt-BR" sz="1200" dirty="0">
                  <a:solidFill>
                    <a:srgbClr val="F29B26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Lorem ipsum dolor </a:t>
              </a:r>
              <a:r>
                <a:rPr lang="pt-BR" sz="120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sit amet, consectetur adipiscing elit. Aliquam tincidunt ante nec sem congue convallis. </a:t>
              </a:r>
              <a:endPara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1053" name="TextBox 1052"/>
            <p:cNvSpPr txBox="1"/>
            <p:nvPr/>
          </p:nvSpPr>
          <p:spPr>
            <a:xfrm>
              <a:off x="15257538" y="2881244"/>
              <a:ext cx="3184306" cy="3508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17"/>
              <a:r>
                <a:rPr lang="id-ID" sz="5400" b="1" dirty="0">
                  <a:solidFill>
                    <a:srgbClr val="1EA185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74%</a:t>
              </a:r>
            </a:p>
          </p:txBody>
        </p:sp>
        <p:sp>
          <p:nvSpPr>
            <p:cNvPr id="1054" name="TextBox 1053"/>
            <p:cNvSpPr txBox="1"/>
            <p:nvPr/>
          </p:nvSpPr>
          <p:spPr>
            <a:xfrm>
              <a:off x="15533926" y="1988362"/>
              <a:ext cx="6625109" cy="1107979"/>
            </a:xfrm>
            <a:prstGeom prst="rect">
              <a:avLst/>
            </a:prstGeom>
            <a:noFill/>
          </p:spPr>
          <p:txBody>
            <a:bodyPr wrap="none" lIns="45711" tIns="22856" rIns="45711" bIns="22856" rtlCol="0">
              <a:spAutoFit/>
            </a:bodyPr>
            <a:lstStyle/>
            <a:p>
              <a:pPr defTabSz="914217"/>
              <a:r>
                <a:rPr lang="en-US" sz="3300" b="1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Overall Growth</a:t>
              </a:r>
              <a:endParaRPr lang="id-ID" sz="33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36172" y="312946"/>
            <a:ext cx="2764552" cy="1630944"/>
            <a:chOff x="9469168" y="625891"/>
            <a:chExt cx="5529103" cy="3261887"/>
          </a:xfrm>
        </p:grpSpPr>
        <p:sp>
          <p:nvSpPr>
            <p:cNvPr id="889" name="Freeform 1085"/>
            <p:cNvSpPr>
              <a:spLocks noChangeArrowheads="1"/>
            </p:cNvSpPr>
            <p:nvPr/>
          </p:nvSpPr>
          <p:spPr bwMode="auto">
            <a:xfrm>
              <a:off x="9469168" y="625891"/>
              <a:ext cx="5529103" cy="3261887"/>
            </a:xfrm>
            <a:custGeom>
              <a:avLst/>
              <a:gdLst>
                <a:gd name="T0" fmla="*/ 1646 w 1937"/>
                <a:gd name="T1" fmla="*/ 563 h 1142"/>
                <a:gd name="T2" fmla="*/ 1646 w 1937"/>
                <a:gd name="T3" fmla="*/ 563 h 1142"/>
                <a:gd name="T4" fmla="*/ 1570 w 1937"/>
                <a:gd name="T5" fmla="*/ 576 h 1142"/>
                <a:gd name="T6" fmla="*/ 1580 w 1937"/>
                <a:gd name="T7" fmla="*/ 479 h 1142"/>
                <a:gd name="T8" fmla="*/ 1098 w 1937"/>
                <a:gd name="T9" fmla="*/ 0 h 1142"/>
                <a:gd name="T10" fmla="*/ 626 w 1937"/>
                <a:gd name="T11" fmla="*/ 397 h 1142"/>
                <a:gd name="T12" fmla="*/ 484 w 1937"/>
                <a:gd name="T13" fmla="*/ 345 h 1142"/>
                <a:gd name="T14" fmla="*/ 260 w 1937"/>
                <a:gd name="T15" fmla="*/ 569 h 1142"/>
                <a:gd name="T16" fmla="*/ 296 w 1937"/>
                <a:gd name="T17" fmla="*/ 697 h 1142"/>
                <a:gd name="T18" fmla="*/ 230 w 1937"/>
                <a:gd name="T19" fmla="*/ 685 h 1142"/>
                <a:gd name="T20" fmla="*/ 0 w 1937"/>
                <a:gd name="T21" fmla="*/ 915 h 1142"/>
                <a:gd name="T22" fmla="*/ 230 w 1937"/>
                <a:gd name="T23" fmla="*/ 1141 h 1142"/>
                <a:gd name="T24" fmla="*/ 1616 w 1937"/>
                <a:gd name="T25" fmla="*/ 1141 h 1142"/>
                <a:gd name="T26" fmla="*/ 1616 w 1937"/>
                <a:gd name="T27" fmla="*/ 1141 h 1142"/>
                <a:gd name="T28" fmla="*/ 1646 w 1937"/>
                <a:gd name="T29" fmla="*/ 1141 h 1142"/>
                <a:gd name="T30" fmla="*/ 1936 w 1937"/>
                <a:gd name="T31" fmla="*/ 854 h 1142"/>
                <a:gd name="T32" fmla="*/ 1646 w 1937"/>
                <a:gd name="T33" fmla="*/ 563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7" h="1142">
                  <a:moveTo>
                    <a:pt x="1646" y="563"/>
                  </a:moveTo>
                  <a:lnTo>
                    <a:pt x="1646" y="563"/>
                  </a:lnTo>
                  <a:cubicBezTo>
                    <a:pt x="1622" y="563"/>
                    <a:pt x="1594" y="569"/>
                    <a:pt x="1570" y="576"/>
                  </a:cubicBezTo>
                  <a:cubicBezTo>
                    <a:pt x="1576" y="545"/>
                    <a:pt x="1580" y="512"/>
                    <a:pt x="1580" y="479"/>
                  </a:cubicBezTo>
                  <a:cubicBezTo>
                    <a:pt x="1580" y="215"/>
                    <a:pt x="1364" y="0"/>
                    <a:pt x="1098" y="0"/>
                  </a:cubicBezTo>
                  <a:cubicBezTo>
                    <a:pt x="862" y="0"/>
                    <a:pt x="665" y="170"/>
                    <a:pt x="626" y="397"/>
                  </a:cubicBezTo>
                  <a:cubicBezTo>
                    <a:pt x="586" y="364"/>
                    <a:pt x="538" y="345"/>
                    <a:pt x="484" y="345"/>
                  </a:cubicBezTo>
                  <a:cubicBezTo>
                    <a:pt x="360" y="345"/>
                    <a:pt x="260" y="445"/>
                    <a:pt x="260" y="569"/>
                  </a:cubicBezTo>
                  <a:cubicBezTo>
                    <a:pt x="260" y="618"/>
                    <a:pt x="272" y="660"/>
                    <a:pt x="296" y="697"/>
                  </a:cubicBezTo>
                  <a:cubicBezTo>
                    <a:pt x="275" y="687"/>
                    <a:pt x="250" y="685"/>
                    <a:pt x="230" y="685"/>
                  </a:cubicBezTo>
                  <a:cubicBezTo>
                    <a:pt x="102" y="685"/>
                    <a:pt x="0" y="787"/>
                    <a:pt x="0" y="915"/>
                  </a:cubicBezTo>
                  <a:cubicBezTo>
                    <a:pt x="0" y="1039"/>
                    <a:pt x="102" y="1141"/>
                    <a:pt x="230" y="1141"/>
                  </a:cubicBezTo>
                  <a:cubicBezTo>
                    <a:pt x="1616" y="1141"/>
                    <a:pt x="1616" y="1141"/>
                    <a:pt x="1616" y="1141"/>
                  </a:cubicBezTo>
                  <a:lnTo>
                    <a:pt x="1616" y="1141"/>
                  </a:lnTo>
                  <a:cubicBezTo>
                    <a:pt x="1628" y="1141"/>
                    <a:pt x="1637" y="1141"/>
                    <a:pt x="1646" y="1141"/>
                  </a:cubicBezTo>
                  <a:cubicBezTo>
                    <a:pt x="1806" y="1141"/>
                    <a:pt x="1936" y="1015"/>
                    <a:pt x="1936" y="854"/>
                  </a:cubicBezTo>
                  <a:cubicBezTo>
                    <a:pt x="1936" y="693"/>
                    <a:pt x="1806" y="563"/>
                    <a:pt x="1646" y="563"/>
                  </a:cubicBezTo>
                </a:path>
              </a:pathLst>
            </a:custGeom>
            <a:solidFill>
              <a:schemeClr val="accent1"/>
            </a:solidFill>
            <a:ln w="3175" cmpd="sng"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55" name="TextBox 1054"/>
            <p:cNvSpPr txBox="1"/>
            <p:nvPr/>
          </p:nvSpPr>
          <p:spPr>
            <a:xfrm>
              <a:off x="9774888" y="2151393"/>
              <a:ext cx="4936683" cy="1323424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>
                  <a:solidFill>
                    <a:prstClr val="white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Cloud</a:t>
              </a:r>
              <a:endParaRPr lang="id-ID" sz="4000" b="1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1056" name="TextBox 1055"/>
          <p:cNvSpPr txBox="1"/>
          <p:nvPr/>
        </p:nvSpPr>
        <p:spPr>
          <a:xfrm>
            <a:off x="4121112" y="5539491"/>
            <a:ext cx="3973763" cy="600156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 defTabSz="914217"/>
            <a:r>
              <a:rPr lang="en-US" sz="36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Hosting Services</a:t>
            </a:r>
            <a:endParaRPr lang="id-ID" sz="36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482587" y="1311949"/>
            <a:ext cx="3146669" cy="1276267"/>
            <a:chOff x="2961999" y="2623898"/>
            <a:chExt cx="6293338" cy="2552534"/>
          </a:xfrm>
        </p:grpSpPr>
        <p:sp>
          <p:nvSpPr>
            <p:cNvPr id="1057" name="TextBox 1056"/>
            <p:cNvSpPr txBox="1"/>
            <p:nvPr/>
          </p:nvSpPr>
          <p:spPr>
            <a:xfrm>
              <a:off x="3060601" y="2623898"/>
              <a:ext cx="6194736" cy="923314"/>
            </a:xfrm>
            <a:prstGeom prst="rect">
              <a:avLst/>
            </a:prstGeom>
            <a:noFill/>
          </p:spPr>
          <p:txBody>
            <a:bodyPr wrap="none" lIns="45711" tIns="22856" rIns="45711" bIns="22856" rtlCol="0">
              <a:spAutoFit/>
            </a:bodyPr>
            <a:lstStyle/>
            <a:p>
              <a:pPr defTabSz="914217"/>
              <a:r>
                <a:rPr lang="en-US" sz="2700" b="1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E-mail Marketing</a:t>
              </a:r>
              <a:endParaRPr lang="id-ID" sz="27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1058" name="TextBox 1057"/>
            <p:cNvSpPr txBox="1"/>
            <p:nvPr/>
          </p:nvSpPr>
          <p:spPr>
            <a:xfrm>
              <a:off x="2961999" y="3551372"/>
              <a:ext cx="5518974" cy="1625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17">
                <a:lnSpc>
                  <a:spcPct val="130000"/>
                </a:lnSpc>
              </a:pPr>
              <a:r>
                <a:rPr lang="pt-BR" sz="1200" dirty="0">
                  <a:solidFill>
                    <a:srgbClr val="BD392F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Lorem ipsum dolor</a:t>
              </a:r>
              <a:r>
                <a:rPr lang="pt-BR" sz="120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sit amet, consectetur </a:t>
              </a:r>
              <a:r>
                <a:rPr lang="pt-BR" sz="1200" dirty="0" err="1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selit</a:t>
              </a:r>
              <a:r>
                <a:rPr lang="pt-BR" sz="120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. Aliquam tincidunt ante nec sem congue convallis. </a:t>
              </a:r>
              <a:endPara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1085" name="TextBox 1084"/>
          <p:cNvSpPr txBox="1"/>
          <p:nvPr/>
        </p:nvSpPr>
        <p:spPr>
          <a:xfrm>
            <a:off x="2483012" y="3099840"/>
            <a:ext cx="1225861" cy="384713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algn="ctr" defTabSz="914217"/>
            <a:r>
              <a:rPr lang="en-US" sz="22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100GB</a:t>
            </a:r>
            <a:endParaRPr lang="id-ID" sz="22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086" name="TextBox 1085"/>
          <p:cNvSpPr txBox="1"/>
          <p:nvPr/>
        </p:nvSpPr>
        <p:spPr>
          <a:xfrm>
            <a:off x="8841772" y="3093769"/>
            <a:ext cx="850536" cy="384713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 defTabSz="914217"/>
            <a:r>
              <a:rPr lang="en-US" sz="22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80GB</a:t>
            </a:r>
            <a:endParaRPr lang="id-ID" sz="22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089" name="Freeform 716"/>
          <p:cNvSpPr>
            <a:spLocks noChangeArrowheads="1"/>
          </p:cNvSpPr>
          <p:nvPr/>
        </p:nvSpPr>
        <p:spPr bwMode="auto">
          <a:xfrm>
            <a:off x="5236529" y="4445884"/>
            <a:ext cx="342813" cy="378881"/>
          </a:xfrm>
          <a:custGeom>
            <a:avLst/>
            <a:gdLst>
              <a:gd name="T0" fmla="*/ 385 w 504"/>
              <a:gd name="T1" fmla="*/ 126 h 555"/>
              <a:gd name="T2" fmla="*/ 385 w 504"/>
              <a:gd name="T3" fmla="*/ 126 h 555"/>
              <a:gd name="T4" fmla="*/ 430 w 504"/>
              <a:gd name="T5" fmla="*/ 142 h 555"/>
              <a:gd name="T6" fmla="*/ 503 w 504"/>
              <a:gd name="T7" fmla="*/ 72 h 555"/>
              <a:gd name="T8" fmla="*/ 430 w 504"/>
              <a:gd name="T9" fmla="*/ 0 h 555"/>
              <a:gd name="T10" fmla="*/ 357 w 504"/>
              <a:gd name="T11" fmla="*/ 66 h 555"/>
              <a:gd name="T12" fmla="*/ 351 w 504"/>
              <a:gd name="T13" fmla="*/ 78 h 555"/>
              <a:gd name="T14" fmla="*/ 112 w 504"/>
              <a:gd name="T15" fmla="*/ 202 h 555"/>
              <a:gd name="T16" fmla="*/ 100 w 504"/>
              <a:gd name="T17" fmla="*/ 202 h 555"/>
              <a:gd name="T18" fmla="*/ 73 w 504"/>
              <a:gd name="T19" fmla="*/ 199 h 555"/>
              <a:gd name="T20" fmla="*/ 0 w 504"/>
              <a:gd name="T21" fmla="*/ 269 h 555"/>
              <a:gd name="T22" fmla="*/ 73 w 504"/>
              <a:gd name="T23" fmla="*/ 342 h 555"/>
              <a:gd name="T24" fmla="*/ 106 w 504"/>
              <a:gd name="T25" fmla="*/ 332 h 555"/>
              <a:gd name="T26" fmla="*/ 112 w 504"/>
              <a:gd name="T27" fmla="*/ 332 h 555"/>
              <a:gd name="T28" fmla="*/ 118 w 504"/>
              <a:gd name="T29" fmla="*/ 336 h 555"/>
              <a:gd name="T30" fmla="*/ 351 w 504"/>
              <a:gd name="T31" fmla="*/ 475 h 555"/>
              <a:gd name="T32" fmla="*/ 357 w 504"/>
              <a:gd name="T33" fmla="*/ 484 h 555"/>
              <a:gd name="T34" fmla="*/ 430 w 504"/>
              <a:gd name="T35" fmla="*/ 554 h 555"/>
              <a:gd name="T36" fmla="*/ 503 w 504"/>
              <a:gd name="T37" fmla="*/ 481 h 555"/>
              <a:gd name="T38" fmla="*/ 430 w 504"/>
              <a:gd name="T39" fmla="*/ 408 h 555"/>
              <a:gd name="T40" fmla="*/ 385 w 504"/>
              <a:gd name="T41" fmla="*/ 426 h 555"/>
              <a:gd name="T42" fmla="*/ 369 w 504"/>
              <a:gd name="T43" fmla="*/ 426 h 555"/>
              <a:gd name="T44" fmla="*/ 148 w 504"/>
              <a:gd name="T45" fmla="*/ 293 h 555"/>
              <a:gd name="T46" fmla="*/ 142 w 504"/>
              <a:gd name="T47" fmla="*/ 281 h 555"/>
              <a:gd name="T48" fmla="*/ 145 w 504"/>
              <a:gd name="T49" fmla="*/ 269 h 555"/>
              <a:gd name="T50" fmla="*/ 142 w 504"/>
              <a:gd name="T51" fmla="*/ 254 h 555"/>
              <a:gd name="T52" fmla="*/ 148 w 504"/>
              <a:gd name="T53" fmla="*/ 242 h 555"/>
              <a:gd name="T54" fmla="*/ 369 w 504"/>
              <a:gd name="T55" fmla="*/ 124 h 555"/>
              <a:gd name="T56" fmla="*/ 385 w 504"/>
              <a:gd name="T57" fmla="*/ 126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04" h="555">
                <a:moveTo>
                  <a:pt x="385" y="126"/>
                </a:moveTo>
                <a:lnTo>
                  <a:pt x="385" y="126"/>
                </a:lnTo>
                <a:cubicBezTo>
                  <a:pt x="397" y="136"/>
                  <a:pt x="415" y="142"/>
                  <a:pt x="430" y="142"/>
                </a:cubicBezTo>
                <a:cubicBezTo>
                  <a:pt x="469" y="142"/>
                  <a:pt x="503" y="112"/>
                  <a:pt x="503" y="72"/>
                </a:cubicBezTo>
                <a:cubicBezTo>
                  <a:pt x="503" y="33"/>
                  <a:pt x="469" y="0"/>
                  <a:pt x="430" y="0"/>
                </a:cubicBezTo>
                <a:cubicBezTo>
                  <a:pt x="394" y="0"/>
                  <a:pt x="360" y="30"/>
                  <a:pt x="357" y="66"/>
                </a:cubicBezTo>
                <a:cubicBezTo>
                  <a:pt x="357" y="72"/>
                  <a:pt x="357" y="75"/>
                  <a:pt x="351" y="78"/>
                </a:cubicBezTo>
                <a:cubicBezTo>
                  <a:pt x="112" y="202"/>
                  <a:pt x="112" y="202"/>
                  <a:pt x="112" y="202"/>
                </a:cubicBezTo>
                <a:cubicBezTo>
                  <a:pt x="109" y="206"/>
                  <a:pt x="103" y="206"/>
                  <a:pt x="100" y="202"/>
                </a:cubicBezTo>
                <a:cubicBezTo>
                  <a:pt x="91" y="199"/>
                  <a:pt x="82" y="199"/>
                  <a:pt x="73" y="199"/>
                </a:cubicBezTo>
                <a:cubicBezTo>
                  <a:pt x="33" y="199"/>
                  <a:pt x="0" y="230"/>
                  <a:pt x="0" y="269"/>
                </a:cubicBezTo>
                <a:cubicBezTo>
                  <a:pt x="0" y="308"/>
                  <a:pt x="33" y="342"/>
                  <a:pt x="73" y="342"/>
                </a:cubicBezTo>
                <a:cubicBezTo>
                  <a:pt x="85" y="342"/>
                  <a:pt x="94" y="338"/>
                  <a:pt x="106" y="332"/>
                </a:cubicBezTo>
                <a:cubicBezTo>
                  <a:pt x="106" y="332"/>
                  <a:pt x="109" y="332"/>
                  <a:pt x="112" y="332"/>
                </a:cubicBezTo>
                <a:cubicBezTo>
                  <a:pt x="112" y="332"/>
                  <a:pt x="115" y="332"/>
                  <a:pt x="118" y="336"/>
                </a:cubicBezTo>
                <a:cubicBezTo>
                  <a:pt x="351" y="475"/>
                  <a:pt x="351" y="475"/>
                  <a:pt x="351" y="475"/>
                </a:cubicBezTo>
                <a:cubicBezTo>
                  <a:pt x="357" y="478"/>
                  <a:pt x="357" y="481"/>
                  <a:pt x="357" y="484"/>
                </a:cubicBezTo>
                <a:cubicBezTo>
                  <a:pt x="360" y="523"/>
                  <a:pt x="394" y="554"/>
                  <a:pt x="430" y="554"/>
                </a:cubicBezTo>
                <a:cubicBezTo>
                  <a:pt x="469" y="554"/>
                  <a:pt x="503" y="520"/>
                  <a:pt x="503" y="481"/>
                </a:cubicBezTo>
                <a:cubicBezTo>
                  <a:pt x="503" y="442"/>
                  <a:pt x="469" y="408"/>
                  <a:pt x="430" y="408"/>
                </a:cubicBezTo>
                <a:cubicBezTo>
                  <a:pt x="415" y="408"/>
                  <a:pt x="397" y="414"/>
                  <a:pt x="385" y="426"/>
                </a:cubicBezTo>
                <a:cubicBezTo>
                  <a:pt x="381" y="429"/>
                  <a:pt x="375" y="429"/>
                  <a:pt x="369" y="426"/>
                </a:cubicBezTo>
                <a:cubicBezTo>
                  <a:pt x="148" y="293"/>
                  <a:pt x="148" y="293"/>
                  <a:pt x="148" y="293"/>
                </a:cubicBezTo>
                <a:cubicBezTo>
                  <a:pt x="145" y="290"/>
                  <a:pt x="142" y="287"/>
                  <a:pt x="142" y="281"/>
                </a:cubicBezTo>
                <a:cubicBezTo>
                  <a:pt x="145" y="278"/>
                  <a:pt x="145" y="272"/>
                  <a:pt x="145" y="269"/>
                </a:cubicBezTo>
                <a:cubicBezTo>
                  <a:pt x="145" y="266"/>
                  <a:pt x="145" y="260"/>
                  <a:pt x="142" y="254"/>
                </a:cubicBezTo>
                <a:cubicBezTo>
                  <a:pt x="142" y="248"/>
                  <a:pt x="145" y="245"/>
                  <a:pt x="148" y="242"/>
                </a:cubicBezTo>
                <a:cubicBezTo>
                  <a:pt x="369" y="124"/>
                  <a:pt x="369" y="124"/>
                  <a:pt x="369" y="124"/>
                </a:cubicBezTo>
                <a:cubicBezTo>
                  <a:pt x="375" y="124"/>
                  <a:pt x="381" y="124"/>
                  <a:pt x="385" y="126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lIns="121885" tIns="60943" rIns="121885" bIns="60943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090" name="Group 1089"/>
          <p:cNvGrpSpPr/>
          <p:nvPr/>
        </p:nvGrpSpPr>
        <p:grpSpPr>
          <a:xfrm>
            <a:off x="5390022" y="2767368"/>
            <a:ext cx="466105" cy="408951"/>
            <a:chOff x="14791630" y="800432"/>
            <a:chExt cx="932209" cy="817902"/>
          </a:xfrm>
          <a:solidFill>
            <a:schemeClr val="accent4"/>
          </a:solidFill>
        </p:grpSpPr>
        <p:sp>
          <p:nvSpPr>
            <p:cNvPr id="1091" name="Freeform 717"/>
            <p:cNvSpPr>
              <a:spLocks noChangeArrowheads="1"/>
            </p:cNvSpPr>
            <p:nvPr/>
          </p:nvSpPr>
          <p:spPr bwMode="auto">
            <a:xfrm>
              <a:off x="14791630" y="800432"/>
              <a:ext cx="932209" cy="667553"/>
            </a:xfrm>
            <a:custGeom>
              <a:avLst/>
              <a:gdLst>
                <a:gd name="T0" fmla="*/ 578 w 685"/>
                <a:gd name="T1" fmla="*/ 487 h 488"/>
                <a:gd name="T2" fmla="*/ 578 w 685"/>
                <a:gd name="T3" fmla="*/ 487 h 488"/>
                <a:gd name="T4" fmla="*/ 684 w 685"/>
                <a:gd name="T5" fmla="*/ 456 h 488"/>
                <a:gd name="T6" fmla="*/ 0 w 685"/>
                <a:gd name="T7" fmla="*/ 75 h 488"/>
                <a:gd name="T8" fmla="*/ 31 w 685"/>
                <a:gd name="T9" fmla="*/ 181 h 488"/>
                <a:gd name="T10" fmla="*/ 578 w 685"/>
                <a:gd name="T11" fmla="*/ 487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5" h="488">
                  <a:moveTo>
                    <a:pt x="578" y="487"/>
                  </a:moveTo>
                  <a:lnTo>
                    <a:pt x="578" y="487"/>
                  </a:lnTo>
                  <a:cubicBezTo>
                    <a:pt x="684" y="456"/>
                    <a:pt x="684" y="456"/>
                    <a:pt x="684" y="456"/>
                  </a:cubicBezTo>
                  <a:cubicBezTo>
                    <a:pt x="593" y="166"/>
                    <a:pt x="294" y="0"/>
                    <a:pt x="0" y="75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263" y="120"/>
                    <a:pt x="505" y="257"/>
                    <a:pt x="578" y="4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92" name="Freeform 718"/>
            <p:cNvSpPr>
              <a:spLocks noChangeArrowheads="1"/>
            </p:cNvSpPr>
            <p:nvPr/>
          </p:nvSpPr>
          <p:spPr bwMode="auto">
            <a:xfrm>
              <a:off x="14966044" y="1437914"/>
              <a:ext cx="186444" cy="180420"/>
            </a:xfrm>
            <a:custGeom>
              <a:avLst/>
              <a:gdLst>
                <a:gd name="T0" fmla="*/ 82 w 135"/>
                <a:gd name="T1" fmla="*/ 124 h 134"/>
                <a:gd name="T2" fmla="*/ 82 w 135"/>
                <a:gd name="T3" fmla="*/ 124 h 134"/>
                <a:gd name="T4" fmla="*/ 124 w 135"/>
                <a:gd name="T5" fmla="*/ 51 h 134"/>
                <a:gd name="T6" fmla="*/ 49 w 135"/>
                <a:gd name="T7" fmla="*/ 9 h 134"/>
                <a:gd name="T8" fmla="*/ 10 w 135"/>
                <a:gd name="T9" fmla="*/ 81 h 134"/>
                <a:gd name="T10" fmla="*/ 82 w 135"/>
                <a:gd name="T11" fmla="*/ 12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134">
                  <a:moveTo>
                    <a:pt x="82" y="124"/>
                  </a:moveTo>
                  <a:lnTo>
                    <a:pt x="82" y="124"/>
                  </a:lnTo>
                  <a:cubicBezTo>
                    <a:pt x="115" y="114"/>
                    <a:pt x="134" y="81"/>
                    <a:pt x="124" y="51"/>
                  </a:cubicBezTo>
                  <a:cubicBezTo>
                    <a:pt x="115" y="18"/>
                    <a:pt x="82" y="0"/>
                    <a:pt x="49" y="9"/>
                  </a:cubicBezTo>
                  <a:cubicBezTo>
                    <a:pt x="18" y="18"/>
                    <a:pt x="0" y="51"/>
                    <a:pt x="10" y="81"/>
                  </a:cubicBezTo>
                  <a:cubicBezTo>
                    <a:pt x="18" y="114"/>
                    <a:pt x="52" y="133"/>
                    <a:pt x="82" y="12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93" name="Freeform 719"/>
            <p:cNvSpPr>
              <a:spLocks noChangeArrowheads="1"/>
            </p:cNvSpPr>
            <p:nvPr/>
          </p:nvSpPr>
          <p:spPr bwMode="auto">
            <a:xfrm>
              <a:off x="14875832" y="1131203"/>
              <a:ext cx="565342" cy="414963"/>
            </a:xfrm>
            <a:custGeom>
              <a:avLst/>
              <a:gdLst>
                <a:gd name="T0" fmla="*/ 308 w 415"/>
                <a:gd name="T1" fmla="*/ 302 h 303"/>
                <a:gd name="T2" fmla="*/ 308 w 415"/>
                <a:gd name="T3" fmla="*/ 302 h 303"/>
                <a:gd name="T4" fmla="*/ 414 w 415"/>
                <a:gd name="T5" fmla="*/ 272 h 303"/>
                <a:gd name="T6" fmla="*/ 0 w 415"/>
                <a:gd name="T7" fmla="*/ 42 h 303"/>
                <a:gd name="T8" fmla="*/ 30 w 415"/>
                <a:gd name="T9" fmla="*/ 148 h 303"/>
                <a:gd name="T10" fmla="*/ 308 w 415"/>
                <a:gd name="T11" fmla="*/ 30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3">
                  <a:moveTo>
                    <a:pt x="308" y="302"/>
                  </a:moveTo>
                  <a:lnTo>
                    <a:pt x="308" y="302"/>
                  </a:lnTo>
                  <a:cubicBezTo>
                    <a:pt x="414" y="272"/>
                    <a:pt x="414" y="272"/>
                    <a:pt x="414" y="272"/>
                  </a:cubicBezTo>
                  <a:cubicBezTo>
                    <a:pt x="357" y="100"/>
                    <a:pt x="175" y="0"/>
                    <a:pt x="0" y="42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148" y="121"/>
                    <a:pt x="269" y="188"/>
                    <a:pt x="308" y="30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094" name="Group 1093"/>
          <p:cNvGrpSpPr/>
          <p:nvPr/>
        </p:nvGrpSpPr>
        <p:grpSpPr>
          <a:xfrm>
            <a:off x="6989465" y="4824765"/>
            <a:ext cx="406099" cy="518878"/>
            <a:chOff x="16403455" y="2478334"/>
            <a:chExt cx="541285" cy="691606"/>
          </a:xfrm>
          <a:solidFill>
            <a:schemeClr val="accent3"/>
          </a:solidFill>
        </p:grpSpPr>
        <p:sp>
          <p:nvSpPr>
            <p:cNvPr id="1095" name="Freeform 723"/>
            <p:cNvSpPr>
              <a:spLocks noChangeArrowheads="1"/>
            </p:cNvSpPr>
            <p:nvPr/>
          </p:nvSpPr>
          <p:spPr bwMode="auto">
            <a:xfrm>
              <a:off x="16613952" y="2580568"/>
              <a:ext cx="120286" cy="120280"/>
            </a:xfrm>
            <a:custGeom>
              <a:avLst/>
              <a:gdLst>
                <a:gd name="T0" fmla="*/ 43 w 86"/>
                <a:gd name="T1" fmla="*/ 85 h 86"/>
                <a:gd name="T2" fmla="*/ 43 w 86"/>
                <a:gd name="T3" fmla="*/ 85 h 86"/>
                <a:gd name="T4" fmla="*/ 85 w 86"/>
                <a:gd name="T5" fmla="*/ 42 h 86"/>
                <a:gd name="T6" fmla="*/ 43 w 86"/>
                <a:gd name="T7" fmla="*/ 0 h 86"/>
                <a:gd name="T8" fmla="*/ 0 w 86"/>
                <a:gd name="T9" fmla="*/ 42 h 86"/>
                <a:gd name="T10" fmla="*/ 43 w 86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86">
                  <a:moveTo>
                    <a:pt x="43" y="85"/>
                  </a:moveTo>
                  <a:lnTo>
                    <a:pt x="43" y="85"/>
                  </a:lnTo>
                  <a:cubicBezTo>
                    <a:pt x="67" y="85"/>
                    <a:pt x="85" y="66"/>
                    <a:pt x="85" y="42"/>
                  </a:cubicBezTo>
                  <a:cubicBezTo>
                    <a:pt x="85" y="18"/>
                    <a:pt x="67" y="0"/>
                    <a:pt x="43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66"/>
                    <a:pt x="18" y="85"/>
                    <a:pt x="43" y="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96" name="Freeform 724"/>
            <p:cNvSpPr>
              <a:spLocks noChangeArrowheads="1"/>
            </p:cNvSpPr>
            <p:nvPr/>
          </p:nvSpPr>
          <p:spPr bwMode="auto">
            <a:xfrm>
              <a:off x="16884598" y="2478334"/>
              <a:ext cx="60142" cy="318739"/>
            </a:xfrm>
            <a:custGeom>
              <a:avLst/>
              <a:gdLst>
                <a:gd name="T0" fmla="*/ 21 w 46"/>
                <a:gd name="T1" fmla="*/ 6 h 235"/>
                <a:gd name="T2" fmla="*/ 21 w 46"/>
                <a:gd name="T3" fmla="*/ 6 h 235"/>
                <a:gd name="T4" fmla="*/ 9 w 46"/>
                <a:gd name="T5" fmla="*/ 4 h 235"/>
                <a:gd name="T6" fmla="*/ 3 w 46"/>
                <a:gd name="T7" fmla="*/ 16 h 235"/>
                <a:gd name="T8" fmla="*/ 27 w 46"/>
                <a:gd name="T9" fmla="*/ 118 h 235"/>
                <a:gd name="T10" fmla="*/ 3 w 46"/>
                <a:gd name="T11" fmla="*/ 218 h 235"/>
                <a:gd name="T12" fmla="*/ 9 w 46"/>
                <a:gd name="T13" fmla="*/ 234 h 235"/>
                <a:gd name="T14" fmla="*/ 12 w 46"/>
                <a:gd name="T15" fmla="*/ 234 h 235"/>
                <a:gd name="T16" fmla="*/ 21 w 46"/>
                <a:gd name="T17" fmla="*/ 228 h 235"/>
                <a:gd name="T18" fmla="*/ 45 w 46"/>
                <a:gd name="T19" fmla="*/ 118 h 235"/>
                <a:gd name="T20" fmla="*/ 21 w 46"/>
                <a:gd name="T21" fmla="*/ 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235">
                  <a:moveTo>
                    <a:pt x="21" y="6"/>
                  </a:moveTo>
                  <a:lnTo>
                    <a:pt x="21" y="6"/>
                  </a:lnTo>
                  <a:cubicBezTo>
                    <a:pt x="18" y="4"/>
                    <a:pt x="12" y="0"/>
                    <a:pt x="9" y="4"/>
                  </a:cubicBezTo>
                  <a:cubicBezTo>
                    <a:pt x="3" y="6"/>
                    <a:pt x="0" y="12"/>
                    <a:pt x="3" y="16"/>
                  </a:cubicBezTo>
                  <a:cubicBezTo>
                    <a:pt x="18" y="49"/>
                    <a:pt x="27" y="82"/>
                    <a:pt x="27" y="118"/>
                  </a:cubicBezTo>
                  <a:cubicBezTo>
                    <a:pt x="27" y="155"/>
                    <a:pt x="18" y="188"/>
                    <a:pt x="3" y="218"/>
                  </a:cubicBezTo>
                  <a:cubicBezTo>
                    <a:pt x="0" y="224"/>
                    <a:pt x="3" y="230"/>
                    <a:pt x="9" y="234"/>
                  </a:cubicBezTo>
                  <a:lnTo>
                    <a:pt x="12" y="234"/>
                  </a:lnTo>
                  <a:cubicBezTo>
                    <a:pt x="15" y="234"/>
                    <a:pt x="21" y="234"/>
                    <a:pt x="21" y="228"/>
                  </a:cubicBezTo>
                  <a:cubicBezTo>
                    <a:pt x="39" y="194"/>
                    <a:pt x="45" y="158"/>
                    <a:pt x="45" y="118"/>
                  </a:cubicBezTo>
                  <a:cubicBezTo>
                    <a:pt x="45" y="79"/>
                    <a:pt x="39" y="43"/>
                    <a:pt x="21" y="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97" name="Freeform 725"/>
            <p:cNvSpPr>
              <a:spLocks noChangeArrowheads="1"/>
            </p:cNvSpPr>
            <p:nvPr/>
          </p:nvSpPr>
          <p:spPr bwMode="auto">
            <a:xfrm>
              <a:off x="16824454" y="2508403"/>
              <a:ext cx="54127" cy="252587"/>
            </a:xfrm>
            <a:custGeom>
              <a:avLst/>
              <a:gdLst>
                <a:gd name="T0" fmla="*/ 10 w 41"/>
                <a:gd name="T1" fmla="*/ 4 h 186"/>
                <a:gd name="T2" fmla="*/ 10 w 41"/>
                <a:gd name="T3" fmla="*/ 4 h 186"/>
                <a:gd name="T4" fmla="*/ 4 w 41"/>
                <a:gd name="T5" fmla="*/ 16 h 186"/>
                <a:gd name="T6" fmla="*/ 19 w 41"/>
                <a:gd name="T7" fmla="*/ 94 h 186"/>
                <a:gd name="T8" fmla="*/ 4 w 41"/>
                <a:gd name="T9" fmla="*/ 170 h 186"/>
                <a:gd name="T10" fmla="*/ 10 w 41"/>
                <a:gd name="T11" fmla="*/ 185 h 186"/>
                <a:gd name="T12" fmla="*/ 13 w 41"/>
                <a:gd name="T13" fmla="*/ 185 h 186"/>
                <a:gd name="T14" fmla="*/ 22 w 41"/>
                <a:gd name="T15" fmla="*/ 179 h 186"/>
                <a:gd name="T16" fmla="*/ 40 w 41"/>
                <a:gd name="T17" fmla="*/ 94 h 186"/>
                <a:gd name="T18" fmla="*/ 22 w 41"/>
                <a:gd name="T19" fmla="*/ 10 h 186"/>
                <a:gd name="T20" fmla="*/ 10 w 41"/>
                <a:gd name="T21" fmla="*/ 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86">
                  <a:moveTo>
                    <a:pt x="10" y="4"/>
                  </a:moveTo>
                  <a:lnTo>
                    <a:pt x="10" y="4"/>
                  </a:lnTo>
                  <a:cubicBezTo>
                    <a:pt x="4" y="6"/>
                    <a:pt x="0" y="13"/>
                    <a:pt x="4" y="16"/>
                  </a:cubicBezTo>
                  <a:cubicBezTo>
                    <a:pt x="16" y="40"/>
                    <a:pt x="19" y="67"/>
                    <a:pt x="19" y="94"/>
                  </a:cubicBezTo>
                  <a:cubicBezTo>
                    <a:pt x="19" y="122"/>
                    <a:pt x="16" y="146"/>
                    <a:pt x="4" y="170"/>
                  </a:cubicBezTo>
                  <a:cubicBezTo>
                    <a:pt x="0" y="176"/>
                    <a:pt x="4" y="182"/>
                    <a:pt x="10" y="185"/>
                  </a:cubicBezTo>
                  <a:cubicBezTo>
                    <a:pt x="10" y="185"/>
                    <a:pt x="10" y="185"/>
                    <a:pt x="13" y="185"/>
                  </a:cubicBezTo>
                  <a:cubicBezTo>
                    <a:pt x="16" y="185"/>
                    <a:pt x="19" y="182"/>
                    <a:pt x="22" y="179"/>
                  </a:cubicBezTo>
                  <a:cubicBezTo>
                    <a:pt x="34" y="152"/>
                    <a:pt x="40" y="125"/>
                    <a:pt x="40" y="94"/>
                  </a:cubicBezTo>
                  <a:cubicBezTo>
                    <a:pt x="40" y="64"/>
                    <a:pt x="34" y="37"/>
                    <a:pt x="22" y="10"/>
                  </a:cubicBezTo>
                  <a:cubicBezTo>
                    <a:pt x="19" y="4"/>
                    <a:pt x="13" y="0"/>
                    <a:pt x="10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98" name="Freeform 726"/>
            <p:cNvSpPr>
              <a:spLocks noChangeArrowheads="1"/>
            </p:cNvSpPr>
            <p:nvPr/>
          </p:nvSpPr>
          <p:spPr bwMode="auto">
            <a:xfrm>
              <a:off x="16770323" y="2544486"/>
              <a:ext cx="48114" cy="186435"/>
            </a:xfrm>
            <a:custGeom>
              <a:avLst/>
              <a:gdLst>
                <a:gd name="T0" fmla="*/ 6 w 35"/>
                <a:gd name="T1" fmla="*/ 3 h 137"/>
                <a:gd name="T2" fmla="*/ 6 w 35"/>
                <a:gd name="T3" fmla="*/ 3 h 137"/>
                <a:gd name="T4" fmla="*/ 3 w 35"/>
                <a:gd name="T5" fmla="*/ 18 h 137"/>
                <a:gd name="T6" fmla="*/ 12 w 35"/>
                <a:gd name="T7" fmla="*/ 69 h 137"/>
                <a:gd name="T8" fmla="*/ 3 w 35"/>
                <a:gd name="T9" fmla="*/ 124 h 137"/>
                <a:gd name="T10" fmla="*/ 6 w 35"/>
                <a:gd name="T11" fmla="*/ 136 h 137"/>
                <a:gd name="T12" fmla="*/ 12 w 35"/>
                <a:gd name="T13" fmla="*/ 136 h 137"/>
                <a:gd name="T14" fmla="*/ 21 w 35"/>
                <a:gd name="T15" fmla="*/ 130 h 137"/>
                <a:gd name="T16" fmla="*/ 34 w 35"/>
                <a:gd name="T17" fmla="*/ 69 h 137"/>
                <a:gd name="T18" fmla="*/ 21 w 35"/>
                <a:gd name="T19" fmla="*/ 9 h 137"/>
                <a:gd name="T20" fmla="*/ 6 w 35"/>
                <a:gd name="T21" fmla="*/ 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37">
                  <a:moveTo>
                    <a:pt x="6" y="3"/>
                  </a:moveTo>
                  <a:lnTo>
                    <a:pt x="6" y="3"/>
                  </a:lnTo>
                  <a:cubicBezTo>
                    <a:pt x="3" y="6"/>
                    <a:pt x="0" y="12"/>
                    <a:pt x="3" y="18"/>
                  </a:cubicBezTo>
                  <a:cubicBezTo>
                    <a:pt x="9" y="33"/>
                    <a:pt x="12" y="51"/>
                    <a:pt x="12" y="69"/>
                  </a:cubicBezTo>
                  <a:cubicBezTo>
                    <a:pt x="12" y="87"/>
                    <a:pt x="9" y="106"/>
                    <a:pt x="3" y="124"/>
                  </a:cubicBezTo>
                  <a:cubicBezTo>
                    <a:pt x="0" y="127"/>
                    <a:pt x="3" y="133"/>
                    <a:pt x="6" y="136"/>
                  </a:cubicBezTo>
                  <a:cubicBezTo>
                    <a:pt x="9" y="136"/>
                    <a:pt x="9" y="136"/>
                    <a:pt x="12" y="136"/>
                  </a:cubicBezTo>
                  <a:cubicBezTo>
                    <a:pt x="15" y="136"/>
                    <a:pt x="18" y="133"/>
                    <a:pt x="21" y="130"/>
                  </a:cubicBezTo>
                  <a:cubicBezTo>
                    <a:pt x="28" y="112"/>
                    <a:pt x="34" y="91"/>
                    <a:pt x="34" y="69"/>
                  </a:cubicBezTo>
                  <a:cubicBezTo>
                    <a:pt x="34" y="48"/>
                    <a:pt x="28" y="27"/>
                    <a:pt x="21" y="9"/>
                  </a:cubicBezTo>
                  <a:cubicBezTo>
                    <a:pt x="18" y="3"/>
                    <a:pt x="12" y="0"/>
                    <a:pt x="6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99" name="Freeform 727"/>
            <p:cNvSpPr>
              <a:spLocks noChangeArrowheads="1"/>
            </p:cNvSpPr>
            <p:nvPr/>
          </p:nvSpPr>
          <p:spPr bwMode="auto">
            <a:xfrm>
              <a:off x="16403455" y="2478334"/>
              <a:ext cx="60142" cy="318739"/>
            </a:xfrm>
            <a:custGeom>
              <a:avLst/>
              <a:gdLst>
                <a:gd name="T0" fmla="*/ 39 w 46"/>
                <a:gd name="T1" fmla="*/ 4 h 235"/>
                <a:gd name="T2" fmla="*/ 39 w 46"/>
                <a:gd name="T3" fmla="*/ 4 h 235"/>
                <a:gd name="T4" fmla="*/ 24 w 46"/>
                <a:gd name="T5" fmla="*/ 6 h 235"/>
                <a:gd name="T6" fmla="*/ 0 w 46"/>
                <a:gd name="T7" fmla="*/ 118 h 235"/>
                <a:gd name="T8" fmla="*/ 24 w 46"/>
                <a:gd name="T9" fmla="*/ 228 h 235"/>
                <a:gd name="T10" fmla="*/ 33 w 46"/>
                <a:gd name="T11" fmla="*/ 234 h 235"/>
                <a:gd name="T12" fmla="*/ 39 w 46"/>
                <a:gd name="T13" fmla="*/ 234 h 235"/>
                <a:gd name="T14" fmla="*/ 42 w 46"/>
                <a:gd name="T15" fmla="*/ 218 h 235"/>
                <a:gd name="T16" fmla="*/ 21 w 46"/>
                <a:gd name="T17" fmla="*/ 118 h 235"/>
                <a:gd name="T18" fmla="*/ 42 w 46"/>
                <a:gd name="T19" fmla="*/ 16 h 235"/>
                <a:gd name="T20" fmla="*/ 39 w 46"/>
                <a:gd name="T21" fmla="*/ 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235">
                  <a:moveTo>
                    <a:pt x="39" y="4"/>
                  </a:moveTo>
                  <a:lnTo>
                    <a:pt x="39" y="4"/>
                  </a:lnTo>
                  <a:cubicBezTo>
                    <a:pt x="33" y="0"/>
                    <a:pt x="27" y="4"/>
                    <a:pt x="24" y="6"/>
                  </a:cubicBezTo>
                  <a:cubicBezTo>
                    <a:pt x="9" y="43"/>
                    <a:pt x="0" y="79"/>
                    <a:pt x="0" y="118"/>
                  </a:cubicBezTo>
                  <a:cubicBezTo>
                    <a:pt x="0" y="158"/>
                    <a:pt x="9" y="194"/>
                    <a:pt x="24" y="228"/>
                  </a:cubicBezTo>
                  <a:cubicBezTo>
                    <a:pt x="27" y="234"/>
                    <a:pt x="30" y="234"/>
                    <a:pt x="33" y="234"/>
                  </a:cubicBezTo>
                  <a:cubicBezTo>
                    <a:pt x="36" y="234"/>
                    <a:pt x="36" y="234"/>
                    <a:pt x="39" y="234"/>
                  </a:cubicBezTo>
                  <a:cubicBezTo>
                    <a:pt x="42" y="230"/>
                    <a:pt x="45" y="224"/>
                    <a:pt x="42" y="218"/>
                  </a:cubicBezTo>
                  <a:cubicBezTo>
                    <a:pt x="27" y="188"/>
                    <a:pt x="21" y="155"/>
                    <a:pt x="21" y="118"/>
                  </a:cubicBezTo>
                  <a:cubicBezTo>
                    <a:pt x="21" y="82"/>
                    <a:pt x="27" y="49"/>
                    <a:pt x="42" y="16"/>
                  </a:cubicBezTo>
                  <a:cubicBezTo>
                    <a:pt x="45" y="12"/>
                    <a:pt x="42" y="6"/>
                    <a:pt x="39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00" name="Freeform 728"/>
            <p:cNvSpPr>
              <a:spLocks noChangeArrowheads="1"/>
            </p:cNvSpPr>
            <p:nvPr/>
          </p:nvSpPr>
          <p:spPr bwMode="auto">
            <a:xfrm>
              <a:off x="16469609" y="2508403"/>
              <a:ext cx="54130" cy="252587"/>
            </a:xfrm>
            <a:custGeom>
              <a:avLst/>
              <a:gdLst>
                <a:gd name="T0" fmla="*/ 33 w 41"/>
                <a:gd name="T1" fmla="*/ 4 h 186"/>
                <a:gd name="T2" fmla="*/ 33 w 41"/>
                <a:gd name="T3" fmla="*/ 4 h 186"/>
                <a:gd name="T4" fmla="*/ 18 w 41"/>
                <a:gd name="T5" fmla="*/ 10 h 186"/>
                <a:gd name="T6" fmla="*/ 0 w 41"/>
                <a:gd name="T7" fmla="*/ 94 h 186"/>
                <a:gd name="T8" fmla="*/ 18 w 41"/>
                <a:gd name="T9" fmla="*/ 179 h 186"/>
                <a:gd name="T10" fmla="*/ 27 w 41"/>
                <a:gd name="T11" fmla="*/ 185 h 186"/>
                <a:gd name="T12" fmla="*/ 33 w 41"/>
                <a:gd name="T13" fmla="*/ 185 h 186"/>
                <a:gd name="T14" fmla="*/ 36 w 41"/>
                <a:gd name="T15" fmla="*/ 170 h 186"/>
                <a:gd name="T16" fmla="*/ 21 w 41"/>
                <a:gd name="T17" fmla="*/ 94 h 186"/>
                <a:gd name="T18" fmla="*/ 36 w 41"/>
                <a:gd name="T19" fmla="*/ 16 h 186"/>
                <a:gd name="T20" fmla="*/ 33 w 41"/>
                <a:gd name="T21" fmla="*/ 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86">
                  <a:moveTo>
                    <a:pt x="33" y="4"/>
                  </a:moveTo>
                  <a:lnTo>
                    <a:pt x="33" y="4"/>
                  </a:lnTo>
                  <a:cubicBezTo>
                    <a:pt x="27" y="0"/>
                    <a:pt x="21" y="4"/>
                    <a:pt x="18" y="10"/>
                  </a:cubicBezTo>
                  <a:cubicBezTo>
                    <a:pt x="6" y="37"/>
                    <a:pt x="0" y="64"/>
                    <a:pt x="0" y="94"/>
                  </a:cubicBezTo>
                  <a:cubicBezTo>
                    <a:pt x="0" y="125"/>
                    <a:pt x="6" y="152"/>
                    <a:pt x="18" y="179"/>
                  </a:cubicBezTo>
                  <a:cubicBezTo>
                    <a:pt x="21" y="182"/>
                    <a:pt x="24" y="185"/>
                    <a:pt x="27" y="185"/>
                  </a:cubicBezTo>
                  <a:cubicBezTo>
                    <a:pt x="30" y="185"/>
                    <a:pt x="30" y="185"/>
                    <a:pt x="33" y="185"/>
                  </a:cubicBezTo>
                  <a:cubicBezTo>
                    <a:pt x="36" y="182"/>
                    <a:pt x="40" y="176"/>
                    <a:pt x="36" y="170"/>
                  </a:cubicBezTo>
                  <a:cubicBezTo>
                    <a:pt x="27" y="146"/>
                    <a:pt x="21" y="122"/>
                    <a:pt x="21" y="94"/>
                  </a:cubicBezTo>
                  <a:cubicBezTo>
                    <a:pt x="21" y="67"/>
                    <a:pt x="27" y="40"/>
                    <a:pt x="36" y="16"/>
                  </a:cubicBezTo>
                  <a:cubicBezTo>
                    <a:pt x="40" y="13"/>
                    <a:pt x="36" y="6"/>
                    <a:pt x="3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01" name="Freeform 729"/>
            <p:cNvSpPr>
              <a:spLocks noChangeArrowheads="1"/>
            </p:cNvSpPr>
            <p:nvPr/>
          </p:nvSpPr>
          <p:spPr bwMode="auto">
            <a:xfrm>
              <a:off x="16541780" y="2724906"/>
              <a:ext cx="264628" cy="445034"/>
            </a:xfrm>
            <a:custGeom>
              <a:avLst/>
              <a:gdLst>
                <a:gd name="T0" fmla="*/ 103 w 195"/>
                <a:gd name="T1" fmla="*/ 0 h 328"/>
                <a:gd name="T2" fmla="*/ 103 w 195"/>
                <a:gd name="T3" fmla="*/ 0 h 328"/>
                <a:gd name="T4" fmla="*/ 97 w 195"/>
                <a:gd name="T5" fmla="*/ 0 h 328"/>
                <a:gd name="T6" fmla="*/ 91 w 195"/>
                <a:gd name="T7" fmla="*/ 0 h 328"/>
                <a:gd name="T8" fmla="*/ 3 w 195"/>
                <a:gd name="T9" fmla="*/ 309 h 328"/>
                <a:gd name="T10" fmla="*/ 18 w 195"/>
                <a:gd name="T11" fmla="*/ 327 h 328"/>
                <a:gd name="T12" fmla="*/ 175 w 195"/>
                <a:gd name="T13" fmla="*/ 327 h 328"/>
                <a:gd name="T14" fmla="*/ 190 w 195"/>
                <a:gd name="T15" fmla="*/ 309 h 328"/>
                <a:gd name="T16" fmla="*/ 103 w 195"/>
                <a:gd name="T17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328">
                  <a:moveTo>
                    <a:pt x="103" y="0"/>
                  </a:moveTo>
                  <a:lnTo>
                    <a:pt x="103" y="0"/>
                  </a:lnTo>
                  <a:cubicBezTo>
                    <a:pt x="100" y="0"/>
                    <a:pt x="100" y="0"/>
                    <a:pt x="97" y="0"/>
                  </a:cubicBezTo>
                  <a:cubicBezTo>
                    <a:pt x="94" y="0"/>
                    <a:pt x="94" y="0"/>
                    <a:pt x="91" y="0"/>
                  </a:cubicBezTo>
                  <a:cubicBezTo>
                    <a:pt x="3" y="309"/>
                    <a:pt x="3" y="309"/>
                    <a:pt x="3" y="309"/>
                  </a:cubicBezTo>
                  <a:cubicBezTo>
                    <a:pt x="0" y="318"/>
                    <a:pt x="6" y="327"/>
                    <a:pt x="18" y="327"/>
                  </a:cubicBezTo>
                  <a:cubicBezTo>
                    <a:pt x="175" y="327"/>
                    <a:pt x="175" y="327"/>
                    <a:pt x="175" y="327"/>
                  </a:cubicBezTo>
                  <a:cubicBezTo>
                    <a:pt x="187" y="327"/>
                    <a:pt x="194" y="318"/>
                    <a:pt x="190" y="309"/>
                  </a:cubicBezTo>
                  <a:lnTo>
                    <a:pt x="10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02" name="Freeform 730"/>
            <p:cNvSpPr>
              <a:spLocks noChangeArrowheads="1"/>
            </p:cNvSpPr>
            <p:nvPr/>
          </p:nvSpPr>
          <p:spPr bwMode="auto">
            <a:xfrm>
              <a:off x="16535768" y="2544486"/>
              <a:ext cx="48114" cy="186435"/>
            </a:xfrm>
            <a:custGeom>
              <a:avLst/>
              <a:gdLst>
                <a:gd name="T0" fmla="*/ 24 w 34"/>
                <a:gd name="T1" fmla="*/ 136 h 137"/>
                <a:gd name="T2" fmla="*/ 24 w 34"/>
                <a:gd name="T3" fmla="*/ 136 h 137"/>
                <a:gd name="T4" fmla="*/ 27 w 34"/>
                <a:gd name="T5" fmla="*/ 136 h 137"/>
                <a:gd name="T6" fmla="*/ 33 w 34"/>
                <a:gd name="T7" fmla="*/ 124 h 137"/>
                <a:gd name="T8" fmla="*/ 21 w 34"/>
                <a:gd name="T9" fmla="*/ 69 h 137"/>
                <a:gd name="T10" fmla="*/ 33 w 34"/>
                <a:gd name="T11" fmla="*/ 18 h 137"/>
                <a:gd name="T12" fmla="*/ 27 w 34"/>
                <a:gd name="T13" fmla="*/ 3 h 137"/>
                <a:gd name="T14" fmla="*/ 12 w 34"/>
                <a:gd name="T15" fmla="*/ 9 h 137"/>
                <a:gd name="T16" fmla="*/ 0 w 34"/>
                <a:gd name="T17" fmla="*/ 69 h 137"/>
                <a:gd name="T18" fmla="*/ 15 w 34"/>
                <a:gd name="T19" fmla="*/ 130 h 137"/>
                <a:gd name="T20" fmla="*/ 24 w 34"/>
                <a:gd name="T21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37">
                  <a:moveTo>
                    <a:pt x="24" y="136"/>
                  </a:moveTo>
                  <a:lnTo>
                    <a:pt x="24" y="136"/>
                  </a:lnTo>
                  <a:lnTo>
                    <a:pt x="27" y="136"/>
                  </a:lnTo>
                  <a:cubicBezTo>
                    <a:pt x="33" y="133"/>
                    <a:pt x="33" y="127"/>
                    <a:pt x="33" y="124"/>
                  </a:cubicBezTo>
                  <a:cubicBezTo>
                    <a:pt x="24" y="106"/>
                    <a:pt x="21" y="87"/>
                    <a:pt x="21" y="69"/>
                  </a:cubicBezTo>
                  <a:cubicBezTo>
                    <a:pt x="21" y="51"/>
                    <a:pt x="24" y="33"/>
                    <a:pt x="33" y="18"/>
                  </a:cubicBezTo>
                  <a:cubicBezTo>
                    <a:pt x="33" y="12"/>
                    <a:pt x="30" y="6"/>
                    <a:pt x="27" y="3"/>
                  </a:cubicBezTo>
                  <a:cubicBezTo>
                    <a:pt x="21" y="0"/>
                    <a:pt x="15" y="3"/>
                    <a:pt x="12" y="9"/>
                  </a:cubicBezTo>
                  <a:cubicBezTo>
                    <a:pt x="6" y="27"/>
                    <a:pt x="0" y="48"/>
                    <a:pt x="0" y="69"/>
                  </a:cubicBezTo>
                  <a:cubicBezTo>
                    <a:pt x="0" y="91"/>
                    <a:pt x="6" y="112"/>
                    <a:pt x="15" y="130"/>
                  </a:cubicBezTo>
                  <a:cubicBezTo>
                    <a:pt x="15" y="133"/>
                    <a:pt x="18" y="136"/>
                    <a:pt x="24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667006" y="4289230"/>
            <a:ext cx="1196504" cy="2027664"/>
            <a:chOff x="17330836" y="8578460"/>
            <a:chExt cx="2393008" cy="4055327"/>
          </a:xfrm>
        </p:grpSpPr>
        <p:grpSp>
          <p:nvGrpSpPr>
            <p:cNvPr id="400" name="Group 399"/>
            <p:cNvGrpSpPr/>
            <p:nvPr/>
          </p:nvGrpSpPr>
          <p:grpSpPr>
            <a:xfrm>
              <a:off x="17330836" y="8578460"/>
              <a:ext cx="2393008" cy="4055327"/>
              <a:chOff x="3329701" y="9366954"/>
              <a:chExt cx="2393008" cy="4055327"/>
            </a:xfrm>
          </p:grpSpPr>
          <p:sp>
            <p:nvSpPr>
              <p:cNvPr id="401" name="Freeform 960"/>
              <p:cNvSpPr>
                <a:spLocks noChangeArrowheads="1"/>
              </p:cNvSpPr>
              <p:nvPr/>
            </p:nvSpPr>
            <p:spPr bwMode="auto">
              <a:xfrm>
                <a:off x="3329701" y="9366954"/>
                <a:ext cx="2393008" cy="3941980"/>
              </a:xfrm>
              <a:custGeom>
                <a:avLst/>
                <a:gdLst>
                  <a:gd name="T0" fmla="*/ 835 w 836"/>
                  <a:gd name="T1" fmla="*/ 1338 h 1382"/>
                  <a:gd name="T2" fmla="*/ 835 w 836"/>
                  <a:gd name="T3" fmla="*/ 1338 h 1382"/>
                  <a:gd name="T4" fmla="*/ 790 w 836"/>
                  <a:gd name="T5" fmla="*/ 1381 h 1382"/>
                  <a:gd name="T6" fmla="*/ 45 w 836"/>
                  <a:gd name="T7" fmla="*/ 1381 h 1382"/>
                  <a:gd name="T8" fmla="*/ 0 w 836"/>
                  <a:gd name="T9" fmla="*/ 1338 h 1382"/>
                  <a:gd name="T10" fmla="*/ 0 w 836"/>
                  <a:gd name="T11" fmla="*/ 46 h 1382"/>
                  <a:gd name="T12" fmla="*/ 45 w 836"/>
                  <a:gd name="T13" fmla="*/ 0 h 1382"/>
                  <a:gd name="T14" fmla="*/ 790 w 836"/>
                  <a:gd name="T15" fmla="*/ 0 h 1382"/>
                  <a:gd name="T16" fmla="*/ 835 w 836"/>
                  <a:gd name="T17" fmla="*/ 46 h 1382"/>
                  <a:gd name="T18" fmla="*/ 835 w 836"/>
                  <a:gd name="T19" fmla="*/ 1338 h 1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6" h="1382">
                    <a:moveTo>
                      <a:pt x="835" y="1338"/>
                    </a:moveTo>
                    <a:lnTo>
                      <a:pt x="835" y="1338"/>
                    </a:lnTo>
                    <a:cubicBezTo>
                      <a:pt x="835" y="1362"/>
                      <a:pt x="817" y="1381"/>
                      <a:pt x="790" y="1381"/>
                    </a:cubicBezTo>
                    <a:cubicBezTo>
                      <a:pt x="45" y="1381"/>
                      <a:pt x="45" y="1381"/>
                      <a:pt x="45" y="1381"/>
                    </a:cubicBezTo>
                    <a:cubicBezTo>
                      <a:pt x="21" y="1381"/>
                      <a:pt x="0" y="1362"/>
                      <a:pt x="0" y="133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2"/>
                      <a:pt x="21" y="0"/>
                      <a:pt x="45" y="0"/>
                    </a:cubicBezTo>
                    <a:cubicBezTo>
                      <a:pt x="790" y="0"/>
                      <a:pt x="790" y="0"/>
                      <a:pt x="790" y="0"/>
                    </a:cubicBezTo>
                    <a:cubicBezTo>
                      <a:pt x="817" y="0"/>
                      <a:pt x="835" y="22"/>
                      <a:pt x="835" y="46"/>
                    </a:cubicBezTo>
                    <a:cubicBezTo>
                      <a:pt x="835" y="1338"/>
                      <a:pt x="835" y="1338"/>
                      <a:pt x="835" y="133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02" name="Freeform 961"/>
              <p:cNvSpPr>
                <a:spLocks noChangeArrowheads="1"/>
              </p:cNvSpPr>
              <p:nvPr/>
            </p:nvSpPr>
            <p:spPr bwMode="auto">
              <a:xfrm>
                <a:off x="3430457" y="9467712"/>
                <a:ext cx="2204082" cy="3614531"/>
              </a:xfrm>
              <a:custGeom>
                <a:avLst/>
                <a:gdLst>
                  <a:gd name="T0" fmla="*/ 748 w 770"/>
                  <a:gd name="T1" fmla="*/ 1239 h 1264"/>
                  <a:gd name="T2" fmla="*/ 25 w 770"/>
                  <a:gd name="T3" fmla="*/ 1239 h 1264"/>
                  <a:gd name="T4" fmla="*/ 25 w 770"/>
                  <a:gd name="T5" fmla="*/ 22 h 1264"/>
                  <a:gd name="T6" fmla="*/ 748 w 770"/>
                  <a:gd name="T7" fmla="*/ 22 h 1264"/>
                  <a:gd name="T8" fmla="*/ 748 w 770"/>
                  <a:gd name="T9" fmla="*/ 1239 h 1264"/>
                  <a:gd name="T10" fmla="*/ 769 w 770"/>
                  <a:gd name="T11" fmla="*/ 0 h 1264"/>
                  <a:gd name="T12" fmla="*/ 748 w 770"/>
                  <a:gd name="T13" fmla="*/ 0 h 1264"/>
                  <a:gd name="T14" fmla="*/ 25 w 770"/>
                  <a:gd name="T15" fmla="*/ 0 h 1264"/>
                  <a:gd name="T16" fmla="*/ 0 w 770"/>
                  <a:gd name="T17" fmla="*/ 0 h 1264"/>
                  <a:gd name="T18" fmla="*/ 0 w 770"/>
                  <a:gd name="T19" fmla="*/ 22 h 1264"/>
                  <a:gd name="T20" fmla="*/ 0 w 770"/>
                  <a:gd name="T21" fmla="*/ 1239 h 1264"/>
                  <a:gd name="T22" fmla="*/ 0 w 770"/>
                  <a:gd name="T23" fmla="*/ 1263 h 1264"/>
                  <a:gd name="T24" fmla="*/ 25 w 770"/>
                  <a:gd name="T25" fmla="*/ 1263 h 1264"/>
                  <a:gd name="T26" fmla="*/ 748 w 770"/>
                  <a:gd name="T27" fmla="*/ 1263 h 1264"/>
                  <a:gd name="T28" fmla="*/ 769 w 770"/>
                  <a:gd name="T29" fmla="*/ 1263 h 1264"/>
                  <a:gd name="T30" fmla="*/ 769 w 770"/>
                  <a:gd name="T31" fmla="*/ 1239 h 1264"/>
                  <a:gd name="T32" fmla="*/ 769 w 770"/>
                  <a:gd name="T33" fmla="*/ 22 h 1264"/>
                  <a:gd name="T34" fmla="*/ 769 w 770"/>
                  <a:gd name="T3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70" h="1264">
                    <a:moveTo>
                      <a:pt x="748" y="1239"/>
                    </a:moveTo>
                    <a:lnTo>
                      <a:pt x="25" y="1239"/>
                    </a:lnTo>
                    <a:lnTo>
                      <a:pt x="25" y="22"/>
                    </a:lnTo>
                    <a:lnTo>
                      <a:pt x="748" y="22"/>
                    </a:lnTo>
                    <a:lnTo>
                      <a:pt x="748" y="1239"/>
                    </a:lnTo>
                    <a:close/>
                    <a:moveTo>
                      <a:pt x="769" y="0"/>
                    </a:moveTo>
                    <a:lnTo>
                      <a:pt x="748" y="0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0" y="1239"/>
                    </a:lnTo>
                    <a:lnTo>
                      <a:pt x="0" y="1263"/>
                    </a:lnTo>
                    <a:lnTo>
                      <a:pt x="25" y="1263"/>
                    </a:lnTo>
                    <a:lnTo>
                      <a:pt x="748" y="1263"/>
                    </a:lnTo>
                    <a:lnTo>
                      <a:pt x="769" y="1263"/>
                    </a:lnTo>
                    <a:lnTo>
                      <a:pt x="769" y="1239"/>
                    </a:lnTo>
                    <a:lnTo>
                      <a:pt x="769" y="22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03" name="Freeform 962"/>
              <p:cNvSpPr>
                <a:spLocks noChangeArrowheads="1"/>
              </p:cNvSpPr>
              <p:nvPr/>
            </p:nvSpPr>
            <p:spPr bwMode="auto">
              <a:xfrm>
                <a:off x="3506025" y="9530683"/>
                <a:ext cx="2065544" cy="3475990"/>
              </a:xfrm>
              <a:custGeom>
                <a:avLst/>
                <a:gdLst>
                  <a:gd name="T0" fmla="*/ 723 w 724"/>
                  <a:gd name="T1" fmla="*/ 1217 h 1218"/>
                  <a:gd name="T2" fmla="*/ 0 w 724"/>
                  <a:gd name="T3" fmla="*/ 1217 h 1218"/>
                  <a:gd name="T4" fmla="*/ 0 w 724"/>
                  <a:gd name="T5" fmla="*/ 0 h 1218"/>
                  <a:gd name="T6" fmla="*/ 723 w 724"/>
                  <a:gd name="T7" fmla="*/ 0 h 1218"/>
                  <a:gd name="T8" fmla="*/ 723 w 724"/>
                  <a:gd name="T9" fmla="*/ 1217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218">
                    <a:moveTo>
                      <a:pt x="723" y="1217"/>
                    </a:moveTo>
                    <a:lnTo>
                      <a:pt x="0" y="1217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217"/>
                    </a:lnTo>
                  </a:path>
                </a:pathLst>
              </a:custGeom>
              <a:solidFill>
                <a:srgbClr val="05516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04" name="Freeform 964"/>
              <p:cNvSpPr>
                <a:spLocks noChangeArrowheads="1"/>
              </p:cNvSpPr>
              <p:nvPr/>
            </p:nvSpPr>
            <p:spPr bwMode="auto">
              <a:xfrm>
                <a:off x="3506025" y="9530683"/>
                <a:ext cx="2065544" cy="503767"/>
              </a:xfrm>
              <a:custGeom>
                <a:avLst/>
                <a:gdLst>
                  <a:gd name="T0" fmla="*/ 723 w 724"/>
                  <a:gd name="T1" fmla="*/ 176 h 177"/>
                  <a:gd name="T2" fmla="*/ 0 w 724"/>
                  <a:gd name="T3" fmla="*/ 176 h 177"/>
                  <a:gd name="T4" fmla="*/ 0 w 724"/>
                  <a:gd name="T5" fmla="*/ 0 h 177"/>
                  <a:gd name="T6" fmla="*/ 723 w 724"/>
                  <a:gd name="T7" fmla="*/ 0 h 177"/>
                  <a:gd name="T8" fmla="*/ 723 w 724"/>
                  <a:gd name="T9" fmla="*/ 17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7">
                    <a:moveTo>
                      <a:pt x="723" y="176"/>
                    </a:moveTo>
                    <a:lnTo>
                      <a:pt x="0" y="176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6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05" name="Freeform 966"/>
              <p:cNvSpPr>
                <a:spLocks noChangeArrowheads="1"/>
              </p:cNvSpPr>
              <p:nvPr/>
            </p:nvSpPr>
            <p:spPr bwMode="auto">
              <a:xfrm>
                <a:off x="4085388" y="9694403"/>
                <a:ext cx="881634" cy="163729"/>
              </a:xfrm>
              <a:custGeom>
                <a:avLst/>
                <a:gdLst>
                  <a:gd name="T0" fmla="*/ 309 w 310"/>
                  <a:gd name="T1" fmla="*/ 55 h 56"/>
                  <a:gd name="T2" fmla="*/ 0 w 310"/>
                  <a:gd name="T3" fmla="*/ 55 h 56"/>
                  <a:gd name="T4" fmla="*/ 0 w 310"/>
                  <a:gd name="T5" fmla="*/ 0 h 56"/>
                  <a:gd name="T6" fmla="*/ 309 w 310"/>
                  <a:gd name="T7" fmla="*/ 0 h 56"/>
                  <a:gd name="T8" fmla="*/ 309 w 310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6">
                    <a:moveTo>
                      <a:pt x="309" y="55"/>
                    </a:moveTo>
                    <a:lnTo>
                      <a:pt x="0" y="55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5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06" name="Freeform 968"/>
              <p:cNvSpPr>
                <a:spLocks noChangeArrowheads="1"/>
              </p:cNvSpPr>
              <p:nvPr/>
            </p:nvSpPr>
            <p:spPr bwMode="auto">
              <a:xfrm>
                <a:off x="3594183" y="9618841"/>
                <a:ext cx="62976" cy="327449"/>
              </a:xfrm>
              <a:custGeom>
                <a:avLst/>
                <a:gdLst>
                  <a:gd name="T0" fmla="*/ 9 w 22"/>
                  <a:gd name="T1" fmla="*/ 115 h 116"/>
                  <a:gd name="T2" fmla="*/ 9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9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9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9" y="115"/>
                    </a:moveTo>
                    <a:lnTo>
                      <a:pt x="9" y="115"/>
                    </a:lnTo>
                    <a:cubicBezTo>
                      <a:pt x="3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3" y="0"/>
                      <a:pt x="9" y="0"/>
                    </a:cubicBezTo>
                    <a:cubicBezTo>
                      <a:pt x="15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5" y="115"/>
                      <a:pt x="9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07" name="Freeform 969"/>
              <p:cNvSpPr>
                <a:spLocks noChangeArrowheads="1"/>
              </p:cNvSpPr>
              <p:nvPr/>
            </p:nvSpPr>
            <p:spPr bwMode="auto">
              <a:xfrm>
                <a:off x="3720133" y="9618841"/>
                <a:ext cx="62976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08" name="Freeform 970"/>
              <p:cNvSpPr>
                <a:spLocks noChangeArrowheads="1"/>
              </p:cNvSpPr>
              <p:nvPr/>
            </p:nvSpPr>
            <p:spPr bwMode="auto">
              <a:xfrm>
                <a:off x="3858683" y="9618841"/>
                <a:ext cx="75568" cy="327449"/>
              </a:xfrm>
              <a:custGeom>
                <a:avLst/>
                <a:gdLst>
                  <a:gd name="T0" fmla="*/ 12 w 25"/>
                  <a:gd name="T1" fmla="*/ 115 h 116"/>
                  <a:gd name="T2" fmla="*/ 12 w 25"/>
                  <a:gd name="T3" fmla="*/ 115 h 116"/>
                  <a:gd name="T4" fmla="*/ 0 w 25"/>
                  <a:gd name="T5" fmla="*/ 103 h 116"/>
                  <a:gd name="T6" fmla="*/ 0 w 25"/>
                  <a:gd name="T7" fmla="*/ 12 h 116"/>
                  <a:gd name="T8" fmla="*/ 12 w 25"/>
                  <a:gd name="T9" fmla="*/ 0 h 116"/>
                  <a:gd name="T10" fmla="*/ 24 w 25"/>
                  <a:gd name="T11" fmla="*/ 12 h 116"/>
                  <a:gd name="T12" fmla="*/ 24 w 25"/>
                  <a:gd name="T13" fmla="*/ 103 h 116"/>
                  <a:gd name="T14" fmla="*/ 12 w 25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4" y="6"/>
                      <a:pt x="24" y="12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4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09" name="Freeform 971"/>
              <p:cNvSpPr>
                <a:spLocks noChangeArrowheads="1"/>
              </p:cNvSpPr>
              <p:nvPr/>
            </p:nvSpPr>
            <p:spPr bwMode="auto">
              <a:xfrm>
                <a:off x="5143348" y="9618841"/>
                <a:ext cx="62970" cy="327449"/>
              </a:xfrm>
              <a:custGeom>
                <a:avLst/>
                <a:gdLst>
                  <a:gd name="T0" fmla="*/ 10 w 23"/>
                  <a:gd name="T1" fmla="*/ 115 h 116"/>
                  <a:gd name="T2" fmla="*/ 10 w 23"/>
                  <a:gd name="T3" fmla="*/ 115 h 116"/>
                  <a:gd name="T4" fmla="*/ 0 w 23"/>
                  <a:gd name="T5" fmla="*/ 103 h 116"/>
                  <a:gd name="T6" fmla="*/ 0 w 23"/>
                  <a:gd name="T7" fmla="*/ 12 h 116"/>
                  <a:gd name="T8" fmla="*/ 10 w 23"/>
                  <a:gd name="T9" fmla="*/ 0 h 116"/>
                  <a:gd name="T10" fmla="*/ 22 w 23"/>
                  <a:gd name="T11" fmla="*/ 12 h 116"/>
                  <a:gd name="T12" fmla="*/ 22 w 23"/>
                  <a:gd name="T13" fmla="*/ 103 h 116"/>
                  <a:gd name="T14" fmla="*/ 10 w 23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115"/>
                    </a:moveTo>
                    <a:lnTo>
                      <a:pt x="10" y="115"/>
                    </a:lnTo>
                    <a:cubicBezTo>
                      <a:pt x="4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4" y="0"/>
                      <a:pt x="10" y="0"/>
                    </a:cubicBezTo>
                    <a:cubicBezTo>
                      <a:pt x="16" y="0"/>
                      <a:pt x="22" y="6"/>
                      <a:pt x="22" y="12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2" y="109"/>
                      <a:pt x="16" y="115"/>
                      <a:pt x="10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0" name="Freeform 972"/>
              <p:cNvSpPr>
                <a:spLocks noChangeArrowheads="1"/>
              </p:cNvSpPr>
              <p:nvPr/>
            </p:nvSpPr>
            <p:spPr bwMode="auto">
              <a:xfrm>
                <a:off x="5269298" y="9618841"/>
                <a:ext cx="62970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1" name="Freeform 973"/>
              <p:cNvSpPr>
                <a:spLocks noChangeArrowheads="1"/>
              </p:cNvSpPr>
              <p:nvPr/>
            </p:nvSpPr>
            <p:spPr bwMode="auto">
              <a:xfrm>
                <a:off x="5395245" y="9618841"/>
                <a:ext cx="75568" cy="327449"/>
              </a:xfrm>
              <a:custGeom>
                <a:avLst/>
                <a:gdLst>
                  <a:gd name="T0" fmla="*/ 13 w 26"/>
                  <a:gd name="T1" fmla="*/ 115 h 116"/>
                  <a:gd name="T2" fmla="*/ 13 w 26"/>
                  <a:gd name="T3" fmla="*/ 115 h 116"/>
                  <a:gd name="T4" fmla="*/ 0 w 26"/>
                  <a:gd name="T5" fmla="*/ 103 h 116"/>
                  <a:gd name="T6" fmla="*/ 0 w 26"/>
                  <a:gd name="T7" fmla="*/ 12 h 116"/>
                  <a:gd name="T8" fmla="*/ 13 w 26"/>
                  <a:gd name="T9" fmla="*/ 0 h 116"/>
                  <a:gd name="T10" fmla="*/ 25 w 26"/>
                  <a:gd name="T11" fmla="*/ 12 h 116"/>
                  <a:gd name="T12" fmla="*/ 25 w 26"/>
                  <a:gd name="T13" fmla="*/ 103 h 116"/>
                  <a:gd name="T14" fmla="*/ 13 w 26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115"/>
                    </a:moveTo>
                    <a:lnTo>
                      <a:pt x="13" y="115"/>
                    </a:lnTo>
                    <a:cubicBezTo>
                      <a:pt x="7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7" y="0"/>
                      <a:pt x="13" y="0"/>
                    </a:cubicBezTo>
                    <a:cubicBezTo>
                      <a:pt x="19" y="0"/>
                      <a:pt x="25" y="6"/>
                      <a:pt x="25" y="12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9"/>
                      <a:pt x="19" y="115"/>
                      <a:pt x="13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2" name="Freeform 974"/>
              <p:cNvSpPr>
                <a:spLocks noChangeArrowheads="1"/>
              </p:cNvSpPr>
              <p:nvPr/>
            </p:nvSpPr>
            <p:spPr bwMode="auto">
              <a:xfrm>
                <a:off x="5420430" y="13120022"/>
                <a:ext cx="138538" cy="125941"/>
              </a:xfrm>
              <a:custGeom>
                <a:avLst/>
                <a:gdLst>
                  <a:gd name="T0" fmla="*/ 46 w 47"/>
                  <a:gd name="T1" fmla="*/ 21 h 46"/>
                  <a:gd name="T2" fmla="*/ 46 w 47"/>
                  <a:gd name="T3" fmla="*/ 21 h 46"/>
                  <a:gd name="T4" fmla="*/ 24 w 47"/>
                  <a:gd name="T5" fmla="*/ 45 h 46"/>
                  <a:gd name="T6" fmla="*/ 0 w 47"/>
                  <a:gd name="T7" fmla="*/ 21 h 46"/>
                  <a:gd name="T8" fmla="*/ 24 w 47"/>
                  <a:gd name="T9" fmla="*/ 0 h 46"/>
                  <a:gd name="T10" fmla="*/ 46 w 47"/>
                  <a:gd name="T11" fmla="*/ 2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46">
                    <a:moveTo>
                      <a:pt x="46" y="21"/>
                    </a:moveTo>
                    <a:lnTo>
                      <a:pt x="46" y="21"/>
                    </a:lnTo>
                    <a:cubicBezTo>
                      <a:pt x="46" y="36"/>
                      <a:pt x="37" y="45"/>
                      <a:pt x="24" y="45"/>
                    </a:cubicBezTo>
                    <a:cubicBezTo>
                      <a:pt x="10" y="45"/>
                      <a:pt x="0" y="36"/>
                      <a:pt x="0" y="21"/>
                    </a:cubicBezTo>
                    <a:cubicBezTo>
                      <a:pt x="0" y="9"/>
                      <a:pt x="10" y="0"/>
                      <a:pt x="24" y="0"/>
                    </a:cubicBezTo>
                    <a:cubicBezTo>
                      <a:pt x="37" y="0"/>
                      <a:pt x="46" y="9"/>
                      <a:pt x="46" y="2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3" name="Freeform 975"/>
              <p:cNvSpPr>
                <a:spLocks noChangeArrowheads="1"/>
              </p:cNvSpPr>
              <p:nvPr/>
            </p:nvSpPr>
            <p:spPr bwMode="auto">
              <a:xfrm>
                <a:off x="5017399" y="13120022"/>
                <a:ext cx="138538" cy="125941"/>
              </a:xfrm>
              <a:custGeom>
                <a:avLst/>
                <a:gdLst>
                  <a:gd name="T0" fmla="*/ 46 w 47"/>
                  <a:gd name="T1" fmla="*/ 21 h 46"/>
                  <a:gd name="T2" fmla="*/ 46 w 47"/>
                  <a:gd name="T3" fmla="*/ 21 h 46"/>
                  <a:gd name="T4" fmla="*/ 21 w 47"/>
                  <a:gd name="T5" fmla="*/ 45 h 46"/>
                  <a:gd name="T6" fmla="*/ 0 w 47"/>
                  <a:gd name="T7" fmla="*/ 21 h 46"/>
                  <a:gd name="T8" fmla="*/ 21 w 47"/>
                  <a:gd name="T9" fmla="*/ 0 h 46"/>
                  <a:gd name="T10" fmla="*/ 46 w 47"/>
                  <a:gd name="T11" fmla="*/ 2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46">
                    <a:moveTo>
                      <a:pt x="46" y="21"/>
                    </a:moveTo>
                    <a:lnTo>
                      <a:pt x="46" y="21"/>
                    </a:lnTo>
                    <a:cubicBezTo>
                      <a:pt x="46" y="36"/>
                      <a:pt x="34" y="45"/>
                      <a:pt x="21" y="45"/>
                    </a:cubicBezTo>
                    <a:cubicBezTo>
                      <a:pt x="9" y="45"/>
                      <a:pt x="0" y="36"/>
                      <a:pt x="0" y="21"/>
                    </a:cubicBezTo>
                    <a:cubicBezTo>
                      <a:pt x="0" y="9"/>
                      <a:pt x="9" y="0"/>
                      <a:pt x="21" y="0"/>
                    </a:cubicBezTo>
                    <a:cubicBezTo>
                      <a:pt x="34" y="0"/>
                      <a:pt x="46" y="9"/>
                      <a:pt x="46" y="2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4" name="Freeform 976"/>
              <p:cNvSpPr>
                <a:spLocks noChangeArrowheads="1"/>
              </p:cNvSpPr>
              <p:nvPr/>
            </p:nvSpPr>
            <p:spPr bwMode="auto">
              <a:xfrm>
                <a:off x="5218919" y="13120022"/>
                <a:ext cx="125947" cy="125941"/>
              </a:xfrm>
              <a:custGeom>
                <a:avLst/>
                <a:gdLst>
                  <a:gd name="T0" fmla="*/ 45 w 46"/>
                  <a:gd name="T1" fmla="*/ 21 h 46"/>
                  <a:gd name="T2" fmla="*/ 45 w 46"/>
                  <a:gd name="T3" fmla="*/ 21 h 46"/>
                  <a:gd name="T4" fmla="*/ 24 w 46"/>
                  <a:gd name="T5" fmla="*/ 45 h 46"/>
                  <a:gd name="T6" fmla="*/ 0 w 46"/>
                  <a:gd name="T7" fmla="*/ 21 h 46"/>
                  <a:gd name="T8" fmla="*/ 24 w 46"/>
                  <a:gd name="T9" fmla="*/ 0 h 46"/>
                  <a:gd name="T10" fmla="*/ 45 w 46"/>
                  <a:gd name="T11" fmla="*/ 2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46">
                    <a:moveTo>
                      <a:pt x="45" y="21"/>
                    </a:moveTo>
                    <a:lnTo>
                      <a:pt x="45" y="21"/>
                    </a:lnTo>
                    <a:cubicBezTo>
                      <a:pt x="45" y="36"/>
                      <a:pt x="36" y="45"/>
                      <a:pt x="24" y="45"/>
                    </a:cubicBezTo>
                    <a:cubicBezTo>
                      <a:pt x="9" y="45"/>
                      <a:pt x="0" y="36"/>
                      <a:pt x="0" y="21"/>
                    </a:cubicBezTo>
                    <a:cubicBezTo>
                      <a:pt x="0" y="9"/>
                      <a:pt x="9" y="0"/>
                      <a:pt x="24" y="0"/>
                    </a:cubicBezTo>
                    <a:cubicBezTo>
                      <a:pt x="36" y="0"/>
                      <a:pt x="45" y="9"/>
                      <a:pt x="45" y="2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5" name="Freeform 977"/>
              <p:cNvSpPr>
                <a:spLocks noChangeArrowheads="1"/>
              </p:cNvSpPr>
              <p:nvPr/>
            </p:nvSpPr>
            <p:spPr bwMode="auto">
              <a:xfrm>
                <a:off x="3506025" y="10034449"/>
                <a:ext cx="2065544" cy="491170"/>
              </a:xfrm>
              <a:custGeom>
                <a:avLst/>
                <a:gdLst>
                  <a:gd name="T0" fmla="*/ 723 w 724"/>
                  <a:gd name="T1" fmla="*/ 172 h 173"/>
                  <a:gd name="T2" fmla="*/ 0 w 724"/>
                  <a:gd name="T3" fmla="*/ 172 h 173"/>
                  <a:gd name="T4" fmla="*/ 0 w 724"/>
                  <a:gd name="T5" fmla="*/ 0 h 173"/>
                  <a:gd name="T6" fmla="*/ 723 w 724"/>
                  <a:gd name="T7" fmla="*/ 0 h 173"/>
                  <a:gd name="T8" fmla="*/ 723 w 724"/>
                  <a:gd name="T9" fmla="*/ 172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3">
                    <a:moveTo>
                      <a:pt x="723" y="172"/>
                    </a:moveTo>
                    <a:lnTo>
                      <a:pt x="0" y="172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2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6" name="Freeform 979"/>
              <p:cNvSpPr>
                <a:spLocks noChangeArrowheads="1"/>
              </p:cNvSpPr>
              <p:nvPr/>
            </p:nvSpPr>
            <p:spPr bwMode="auto">
              <a:xfrm>
                <a:off x="4085388" y="10198170"/>
                <a:ext cx="881634" cy="163729"/>
              </a:xfrm>
              <a:custGeom>
                <a:avLst/>
                <a:gdLst>
                  <a:gd name="T0" fmla="*/ 309 w 310"/>
                  <a:gd name="T1" fmla="*/ 57 h 58"/>
                  <a:gd name="T2" fmla="*/ 0 w 310"/>
                  <a:gd name="T3" fmla="*/ 57 h 58"/>
                  <a:gd name="T4" fmla="*/ 0 w 310"/>
                  <a:gd name="T5" fmla="*/ 0 h 58"/>
                  <a:gd name="T6" fmla="*/ 309 w 310"/>
                  <a:gd name="T7" fmla="*/ 0 h 58"/>
                  <a:gd name="T8" fmla="*/ 309 w 310"/>
                  <a:gd name="T9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8">
                    <a:moveTo>
                      <a:pt x="309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7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7" name="Freeform 981"/>
              <p:cNvSpPr>
                <a:spLocks noChangeArrowheads="1"/>
              </p:cNvSpPr>
              <p:nvPr/>
            </p:nvSpPr>
            <p:spPr bwMode="auto">
              <a:xfrm>
                <a:off x="3594183" y="10110014"/>
                <a:ext cx="62976" cy="340037"/>
              </a:xfrm>
              <a:custGeom>
                <a:avLst/>
                <a:gdLst>
                  <a:gd name="T0" fmla="*/ 9 w 22"/>
                  <a:gd name="T1" fmla="*/ 116 h 117"/>
                  <a:gd name="T2" fmla="*/ 9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9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9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9" y="116"/>
                    </a:moveTo>
                    <a:lnTo>
                      <a:pt x="9" y="116"/>
                    </a:lnTo>
                    <a:cubicBezTo>
                      <a:pt x="3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3" y="0"/>
                      <a:pt x="9" y="0"/>
                    </a:cubicBezTo>
                    <a:cubicBezTo>
                      <a:pt x="15" y="0"/>
                      <a:pt x="21" y="6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2"/>
                      <a:pt x="15" y="116"/>
                      <a:pt x="9" y="11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8" name="Freeform 982"/>
              <p:cNvSpPr>
                <a:spLocks noChangeArrowheads="1"/>
              </p:cNvSpPr>
              <p:nvPr/>
            </p:nvSpPr>
            <p:spPr bwMode="auto">
              <a:xfrm>
                <a:off x="3720133" y="10110014"/>
                <a:ext cx="62976" cy="340037"/>
              </a:xfrm>
              <a:custGeom>
                <a:avLst/>
                <a:gdLst>
                  <a:gd name="T0" fmla="*/ 12 w 22"/>
                  <a:gd name="T1" fmla="*/ 116 h 117"/>
                  <a:gd name="T2" fmla="*/ 12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12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12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2"/>
                      <a:pt x="18" y="116"/>
                      <a:pt x="12" y="11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9" name="Freeform 983"/>
              <p:cNvSpPr>
                <a:spLocks noChangeArrowheads="1"/>
              </p:cNvSpPr>
              <p:nvPr/>
            </p:nvSpPr>
            <p:spPr bwMode="auto">
              <a:xfrm>
                <a:off x="3858683" y="10110014"/>
                <a:ext cx="75568" cy="340037"/>
              </a:xfrm>
              <a:custGeom>
                <a:avLst/>
                <a:gdLst>
                  <a:gd name="T0" fmla="*/ 12 w 25"/>
                  <a:gd name="T1" fmla="*/ 116 h 117"/>
                  <a:gd name="T2" fmla="*/ 12 w 25"/>
                  <a:gd name="T3" fmla="*/ 116 h 117"/>
                  <a:gd name="T4" fmla="*/ 0 w 25"/>
                  <a:gd name="T5" fmla="*/ 106 h 117"/>
                  <a:gd name="T6" fmla="*/ 0 w 25"/>
                  <a:gd name="T7" fmla="*/ 13 h 117"/>
                  <a:gd name="T8" fmla="*/ 12 w 25"/>
                  <a:gd name="T9" fmla="*/ 0 h 117"/>
                  <a:gd name="T10" fmla="*/ 24 w 25"/>
                  <a:gd name="T11" fmla="*/ 13 h 117"/>
                  <a:gd name="T12" fmla="*/ 24 w 25"/>
                  <a:gd name="T13" fmla="*/ 106 h 117"/>
                  <a:gd name="T14" fmla="*/ 12 w 25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4" y="6"/>
                      <a:pt x="24" y="13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4" y="112"/>
                      <a:pt x="18" y="116"/>
                      <a:pt x="12" y="11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20" name="Freeform 984"/>
              <p:cNvSpPr>
                <a:spLocks noChangeArrowheads="1"/>
              </p:cNvSpPr>
              <p:nvPr/>
            </p:nvSpPr>
            <p:spPr bwMode="auto">
              <a:xfrm>
                <a:off x="5143348" y="10110014"/>
                <a:ext cx="62970" cy="340037"/>
              </a:xfrm>
              <a:custGeom>
                <a:avLst/>
                <a:gdLst>
                  <a:gd name="T0" fmla="*/ 10 w 23"/>
                  <a:gd name="T1" fmla="*/ 116 h 117"/>
                  <a:gd name="T2" fmla="*/ 10 w 23"/>
                  <a:gd name="T3" fmla="*/ 116 h 117"/>
                  <a:gd name="T4" fmla="*/ 0 w 23"/>
                  <a:gd name="T5" fmla="*/ 106 h 117"/>
                  <a:gd name="T6" fmla="*/ 0 w 23"/>
                  <a:gd name="T7" fmla="*/ 13 h 117"/>
                  <a:gd name="T8" fmla="*/ 10 w 23"/>
                  <a:gd name="T9" fmla="*/ 0 h 117"/>
                  <a:gd name="T10" fmla="*/ 22 w 23"/>
                  <a:gd name="T11" fmla="*/ 13 h 117"/>
                  <a:gd name="T12" fmla="*/ 22 w 23"/>
                  <a:gd name="T13" fmla="*/ 106 h 117"/>
                  <a:gd name="T14" fmla="*/ 10 w 23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7">
                    <a:moveTo>
                      <a:pt x="10" y="116"/>
                    </a:moveTo>
                    <a:lnTo>
                      <a:pt x="10" y="116"/>
                    </a:lnTo>
                    <a:cubicBezTo>
                      <a:pt x="4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  <a:cubicBezTo>
                      <a:pt x="16" y="0"/>
                      <a:pt x="22" y="6"/>
                      <a:pt x="22" y="13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12"/>
                      <a:pt x="16" y="116"/>
                      <a:pt x="10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21" name="Freeform 985"/>
              <p:cNvSpPr>
                <a:spLocks noChangeArrowheads="1"/>
              </p:cNvSpPr>
              <p:nvPr/>
            </p:nvSpPr>
            <p:spPr bwMode="auto">
              <a:xfrm>
                <a:off x="5269298" y="10110014"/>
                <a:ext cx="62970" cy="340037"/>
              </a:xfrm>
              <a:custGeom>
                <a:avLst/>
                <a:gdLst>
                  <a:gd name="T0" fmla="*/ 12 w 22"/>
                  <a:gd name="T1" fmla="*/ 116 h 117"/>
                  <a:gd name="T2" fmla="*/ 12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12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12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2"/>
                      <a:pt x="18" y="116"/>
                      <a:pt x="12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22" name="Freeform 986"/>
              <p:cNvSpPr>
                <a:spLocks noChangeArrowheads="1"/>
              </p:cNvSpPr>
              <p:nvPr/>
            </p:nvSpPr>
            <p:spPr bwMode="auto">
              <a:xfrm>
                <a:off x="5395245" y="10110014"/>
                <a:ext cx="75568" cy="340037"/>
              </a:xfrm>
              <a:custGeom>
                <a:avLst/>
                <a:gdLst>
                  <a:gd name="T0" fmla="*/ 13 w 26"/>
                  <a:gd name="T1" fmla="*/ 116 h 117"/>
                  <a:gd name="T2" fmla="*/ 13 w 26"/>
                  <a:gd name="T3" fmla="*/ 116 h 117"/>
                  <a:gd name="T4" fmla="*/ 0 w 26"/>
                  <a:gd name="T5" fmla="*/ 106 h 117"/>
                  <a:gd name="T6" fmla="*/ 0 w 26"/>
                  <a:gd name="T7" fmla="*/ 13 h 117"/>
                  <a:gd name="T8" fmla="*/ 13 w 26"/>
                  <a:gd name="T9" fmla="*/ 0 h 117"/>
                  <a:gd name="T10" fmla="*/ 25 w 26"/>
                  <a:gd name="T11" fmla="*/ 13 h 117"/>
                  <a:gd name="T12" fmla="*/ 25 w 26"/>
                  <a:gd name="T13" fmla="*/ 106 h 117"/>
                  <a:gd name="T14" fmla="*/ 13 w 26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7">
                    <a:moveTo>
                      <a:pt x="13" y="116"/>
                    </a:moveTo>
                    <a:lnTo>
                      <a:pt x="13" y="116"/>
                    </a:lnTo>
                    <a:cubicBezTo>
                      <a:pt x="7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3" y="0"/>
                    </a:cubicBezTo>
                    <a:cubicBezTo>
                      <a:pt x="19" y="0"/>
                      <a:pt x="25" y="6"/>
                      <a:pt x="25" y="13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112"/>
                      <a:pt x="19" y="116"/>
                      <a:pt x="13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23" name="Freeform 987"/>
              <p:cNvSpPr>
                <a:spLocks noChangeArrowheads="1"/>
              </p:cNvSpPr>
              <p:nvPr/>
            </p:nvSpPr>
            <p:spPr bwMode="auto">
              <a:xfrm>
                <a:off x="3506025" y="10525619"/>
                <a:ext cx="2065544" cy="503767"/>
              </a:xfrm>
              <a:custGeom>
                <a:avLst/>
                <a:gdLst>
                  <a:gd name="T0" fmla="*/ 723 w 724"/>
                  <a:gd name="T1" fmla="*/ 176 h 177"/>
                  <a:gd name="T2" fmla="*/ 0 w 724"/>
                  <a:gd name="T3" fmla="*/ 176 h 177"/>
                  <a:gd name="T4" fmla="*/ 0 w 724"/>
                  <a:gd name="T5" fmla="*/ 0 h 177"/>
                  <a:gd name="T6" fmla="*/ 723 w 724"/>
                  <a:gd name="T7" fmla="*/ 0 h 177"/>
                  <a:gd name="T8" fmla="*/ 723 w 724"/>
                  <a:gd name="T9" fmla="*/ 17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7">
                    <a:moveTo>
                      <a:pt x="723" y="176"/>
                    </a:moveTo>
                    <a:lnTo>
                      <a:pt x="0" y="176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6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24" name="Freeform 989"/>
              <p:cNvSpPr>
                <a:spLocks noChangeArrowheads="1"/>
              </p:cNvSpPr>
              <p:nvPr/>
            </p:nvSpPr>
            <p:spPr bwMode="auto">
              <a:xfrm>
                <a:off x="4085388" y="10689351"/>
                <a:ext cx="881634" cy="163720"/>
              </a:xfrm>
              <a:custGeom>
                <a:avLst/>
                <a:gdLst>
                  <a:gd name="T0" fmla="*/ 309 w 310"/>
                  <a:gd name="T1" fmla="*/ 55 h 56"/>
                  <a:gd name="T2" fmla="*/ 0 w 310"/>
                  <a:gd name="T3" fmla="*/ 55 h 56"/>
                  <a:gd name="T4" fmla="*/ 0 w 310"/>
                  <a:gd name="T5" fmla="*/ 0 h 56"/>
                  <a:gd name="T6" fmla="*/ 309 w 310"/>
                  <a:gd name="T7" fmla="*/ 0 h 56"/>
                  <a:gd name="T8" fmla="*/ 309 w 310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6">
                    <a:moveTo>
                      <a:pt x="309" y="55"/>
                    </a:moveTo>
                    <a:lnTo>
                      <a:pt x="0" y="55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5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25" name="Freeform 991"/>
              <p:cNvSpPr>
                <a:spLocks noChangeArrowheads="1"/>
              </p:cNvSpPr>
              <p:nvPr/>
            </p:nvSpPr>
            <p:spPr bwMode="auto">
              <a:xfrm>
                <a:off x="3594183" y="10601186"/>
                <a:ext cx="62976" cy="327449"/>
              </a:xfrm>
              <a:custGeom>
                <a:avLst/>
                <a:gdLst>
                  <a:gd name="T0" fmla="*/ 9 w 22"/>
                  <a:gd name="T1" fmla="*/ 115 h 116"/>
                  <a:gd name="T2" fmla="*/ 9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9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9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9" y="115"/>
                    </a:moveTo>
                    <a:lnTo>
                      <a:pt x="9" y="115"/>
                    </a:lnTo>
                    <a:cubicBezTo>
                      <a:pt x="3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3" y="0"/>
                      <a:pt x="9" y="0"/>
                    </a:cubicBezTo>
                    <a:cubicBezTo>
                      <a:pt x="15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5" y="115"/>
                      <a:pt x="9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26" name="Freeform 992"/>
              <p:cNvSpPr>
                <a:spLocks noChangeArrowheads="1"/>
              </p:cNvSpPr>
              <p:nvPr/>
            </p:nvSpPr>
            <p:spPr bwMode="auto">
              <a:xfrm>
                <a:off x="3720133" y="10601186"/>
                <a:ext cx="62976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27" name="Freeform 993"/>
              <p:cNvSpPr>
                <a:spLocks noChangeArrowheads="1"/>
              </p:cNvSpPr>
              <p:nvPr/>
            </p:nvSpPr>
            <p:spPr bwMode="auto">
              <a:xfrm>
                <a:off x="3858683" y="10601186"/>
                <a:ext cx="75568" cy="327449"/>
              </a:xfrm>
              <a:custGeom>
                <a:avLst/>
                <a:gdLst>
                  <a:gd name="T0" fmla="*/ 12 w 25"/>
                  <a:gd name="T1" fmla="*/ 115 h 116"/>
                  <a:gd name="T2" fmla="*/ 12 w 25"/>
                  <a:gd name="T3" fmla="*/ 115 h 116"/>
                  <a:gd name="T4" fmla="*/ 0 w 25"/>
                  <a:gd name="T5" fmla="*/ 103 h 116"/>
                  <a:gd name="T6" fmla="*/ 0 w 25"/>
                  <a:gd name="T7" fmla="*/ 12 h 116"/>
                  <a:gd name="T8" fmla="*/ 12 w 25"/>
                  <a:gd name="T9" fmla="*/ 0 h 116"/>
                  <a:gd name="T10" fmla="*/ 24 w 25"/>
                  <a:gd name="T11" fmla="*/ 12 h 116"/>
                  <a:gd name="T12" fmla="*/ 24 w 25"/>
                  <a:gd name="T13" fmla="*/ 103 h 116"/>
                  <a:gd name="T14" fmla="*/ 12 w 25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4" y="6"/>
                      <a:pt x="24" y="12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4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28" name="Freeform 994"/>
              <p:cNvSpPr>
                <a:spLocks noChangeArrowheads="1"/>
              </p:cNvSpPr>
              <p:nvPr/>
            </p:nvSpPr>
            <p:spPr bwMode="auto">
              <a:xfrm>
                <a:off x="5143348" y="10601186"/>
                <a:ext cx="62970" cy="327449"/>
              </a:xfrm>
              <a:custGeom>
                <a:avLst/>
                <a:gdLst>
                  <a:gd name="T0" fmla="*/ 10 w 23"/>
                  <a:gd name="T1" fmla="*/ 115 h 116"/>
                  <a:gd name="T2" fmla="*/ 10 w 23"/>
                  <a:gd name="T3" fmla="*/ 115 h 116"/>
                  <a:gd name="T4" fmla="*/ 0 w 23"/>
                  <a:gd name="T5" fmla="*/ 103 h 116"/>
                  <a:gd name="T6" fmla="*/ 0 w 23"/>
                  <a:gd name="T7" fmla="*/ 12 h 116"/>
                  <a:gd name="T8" fmla="*/ 10 w 23"/>
                  <a:gd name="T9" fmla="*/ 0 h 116"/>
                  <a:gd name="T10" fmla="*/ 22 w 23"/>
                  <a:gd name="T11" fmla="*/ 12 h 116"/>
                  <a:gd name="T12" fmla="*/ 22 w 23"/>
                  <a:gd name="T13" fmla="*/ 103 h 116"/>
                  <a:gd name="T14" fmla="*/ 10 w 23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115"/>
                    </a:moveTo>
                    <a:lnTo>
                      <a:pt x="10" y="115"/>
                    </a:lnTo>
                    <a:cubicBezTo>
                      <a:pt x="4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4" y="0"/>
                      <a:pt x="10" y="0"/>
                    </a:cubicBezTo>
                    <a:cubicBezTo>
                      <a:pt x="16" y="0"/>
                      <a:pt x="22" y="6"/>
                      <a:pt x="22" y="12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2" y="109"/>
                      <a:pt x="16" y="115"/>
                      <a:pt x="10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29" name="Freeform 995"/>
              <p:cNvSpPr>
                <a:spLocks noChangeArrowheads="1"/>
              </p:cNvSpPr>
              <p:nvPr/>
            </p:nvSpPr>
            <p:spPr bwMode="auto">
              <a:xfrm>
                <a:off x="5269298" y="10601186"/>
                <a:ext cx="62970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30" name="Freeform 996"/>
              <p:cNvSpPr>
                <a:spLocks noChangeArrowheads="1"/>
              </p:cNvSpPr>
              <p:nvPr/>
            </p:nvSpPr>
            <p:spPr bwMode="auto">
              <a:xfrm>
                <a:off x="5395245" y="10601186"/>
                <a:ext cx="75568" cy="327449"/>
              </a:xfrm>
              <a:custGeom>
                <a:avLst/>
                <a:gdLst>
                  <a:gd name="T0" fmla="*/ 13 w 26"/>
                  <a:gd name="T1" fmla="*/ 115 h 116"/>
                  <a:gd name="T2" fmla="*/ 13 w 26"/>
                  <a:gd name="T3" fmla="*/ 115 h 116"/>
                  <a:gd name="T4" fmla="*/ 0 w 26"/>
                  <a:gd name="T5" fmla="*/ 103 h 116"/>
                  <a:gd name="T6" fmla="*/ 0 w 26"/>
                  <a:gd name="T7" fmla="*/ 12 h 116"/>
                  <a:gd name="T8" fmla="*/ 13 w 26"/>
                  <a:gd name="T9" fmla="*/ 0 h 116"/>
                  <a:gd name="T10" fmla="*/ 25 w 26"/>
                  <a:gd name="T11" fmla="*/ 12 h 116"/>
                  <a:gd name="T12" fmla="*/ 25 w 26"/>
                  <a:gd name="T13" fmla="*/ 103 h 116"/>
                  <a:gd name="T14" fmla="*/ 13 w 26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115"/>
                    </a:moveTo>
                    <a:lnTo>
                      <a:pt x="13" y="115"/>
                    </a:lnTo>
                    <a:cubicBezTo>
                      <a:pt x="7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7" y="0"/>
                      <a:pt x="13" y="0"/>
                    </a:cubicBezTo>
                    <a:cubicBezTo>
                      <a:pt x="19" y="0"/>
                      <a:pt x="25" y="6"/>
                      <a:pt x="25" y="12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9"/>
                      <a:pt x="19" y="115"/>
                      <a:pt x="13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31" name="Freeform 997"/>
              <p:cNvSpPr>
                <a:spLocks noChangeArrowheads="1"/>
              </p:cNvSpPr>
              <p:nvPr/>
            </p:nvSpPr>
            <p:spPr bwMode="auto">
              <a:xfrm>
                <a:off x="3506025" y="11029389"/>
                <a:ext cx="2065544" cy="491175"/>
              </a:xfrm>
              <a:custGeom>
                <a:avLst/>
                <a:gdLst>
                  <a:gd name="T0" fmla="*/ 723 w 724"/>
                  <a:gd name="T1" fmla="*/ 172 h 173"/>
                  <a:gd name="T2" fmla="*/ 0 w 724"/>
                  <a:gd name="T3" fmla="*/ 172 h 173"/>
                  <a:gd name="T4" fmla="*/ 0 w 724"/>
                  <a:gd name="T5" fmla="*/ 0 h 173"/>
                  <a:gd name="T6" fmla="*/ 723 w 724"/>
                  <a:gd name="T7" fmla="*/ 0 h 173"/>
                  <a:gd name="T8" fmla="*/ 723 w 724"/>
                  <a:gd name="T9" fmla="*/ 172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3">
                    <a:moveTo>
                      <a:pt x="723" y="172"/>
                    </a:moveTo>
                    <a:lnTo>
                      <a:pt x="0" y="172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2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32" name="Freeform 999"/>
              <p:cNvSpPr>
                <a:spLocks noChangeArrowheads="1"/>
              </p:cNvSpPr>
              <p:nvPr/>
            </p:nvSpPr>
            <p:spPr bwMode="auto">
              <a:xfrm>
                <a:off x="4085388" y="11193118"/>
                <a:ext cx="881634" cy="163720"/>
              </a:xfrm>
              <a:custGeom>
                <a:avLst/>
                <a:gdLst>
                  <a:gd name="T0" fmla="*/ 309 w 310"/>
                  <a:gd name="T1" fmla="*/ 57 h 58"/>
                  <a:gd name="T2" fmla="*/ 0 w 310"/>
                  <a:gd name="T3" fmla="*/ 57 h 58"/>
                  <a:gd name="T4" fmla="*/ 0 w 310"/>
                  <a:gd name="T5" fmla="*/ 0 h 58"/>
                  <a:gd name="T6" fmla="*/ 309 w 310"/>
                  <a:gd name="T7" fmla="*/ 0 h 58"/>
                  <a:gd name="T8" fmla="*/ 309 w 310"/>
                  <a:gd name="T9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8">
                    <a:moveTo>
                      <a:pt x="309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7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33" name="Freeform 1001"/>
              <p:cNvSpPr>
                <a:spLocks noChangeArrowheads="1"/>
              </p:cNvSpPr>
              <p:nvPr/>
            </p:nvSpPr>
            <p:spPr bwMode="auto">
              <a:xfrm>
                <a:off x="3594183" y="11092359"/>
                <a:ext cx="62976" cy="340037"/>
              </a:xfrm>
              <a:custGeom>
                <a:avLst/>
                <a:gdLst>
                  <a:gd name="T0" fmla="*/ 9 w 22"/>
                  <a:gd name="T1" fmla="*/ 116 h 117"/>
                  <a:gd name="T2" fmla="*/ 9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9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9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9" y="116"/>
                    </a:moveTo>
                    <a:lnTo>
                      <a:pt x="9" y="116"/>
                    </a:lnTo>
                    <a:cubicBezTo>
                      <a:pt x="3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3" y="0"/>
                      <a:pt x="9" y="0"/>
                    </a:cubicBezTo>
                    <a:cubicBezTo>
                      <a:pt x="15" y="0"/>
                      <a:pt x="21" y="7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3"/>
                      <a:pt x="15" y="116"/>
                      <a:pt x="9" y="11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34" name="Freeform 1002"/>
              <p:cNvSpPr>
                <a:spLocks noChangeArrowheads="1"/>
              </p:cNvSpPr>
              <p:nvPr/>
            </p:nvSpPr>
            <p:spPr bwMode="auto">
              <a:xfrm>
                <a:off x="3720133" y="11092359"/>
                <a:ext cx="62976" cy="340037"/>
              </a:xfrm>
              <a:custGeom>
                <a:avLst/>
                <a:gdLst>
                  <a:gd name="T0" fmla="*/ 12 w 22"/>
                  <a:gd name="T1" fmla="*/ 116 h 117"/>
                  <a:gd name="T2" fmla="*/ 12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12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12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6" y="0"/>
                      <a:pt x="12" y="0"/>
                    </a:cubicBezTo>
                    <a:cubicBezTo>
                      <a:pt x="18" y="0"/>
                      <a:pt x="21" y="7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3"/>
                      <a:pt x="18" y="116"/>
                      <a:pt x="12" y="11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35" name="Freeform 1003"/>
              <p:cNvSpPr>
                <a:spLocks noChangeArrowheads="1"/>
              </p:cNvSpPr>
              <p:nvPr/>
            </p:nvSpPr>
            <p:spPr bwMode="auto">
              <a:xfrm>
                <a:off x="3858683" y="11092359"/>
                <a:ext cx="75568" cy="340037"/>
              </a:xfrm>
              <a:custGeom>
                <a:avLst/>
                <a:gdLst>
                  <a:gd name="T0" fmla="*/ 12 w 25"/>
                  <a:gd name="T1" fmla="*/ 116 h 117"/>
                  <a:gd name="T2" fmla="*/ 12 w 25"/>
                  <a:gd name="T3" fmla="*/ 116 h 117"/>
                  <a:gd name="T4" fmla="*/ 0 w 25"/>
                  <a:gd name="T5" fmla="*/ 106 h 117"/>
                  <a:gd name="T6" fmla="*/ 0 w 25"/>
                  <a:gd name="T7" fmla="*/ 13 h 117"/>
                  <a:gd name="T8" fmla="*/ 12 w 25"/>
                  <a:gd name="T9" fmla="*/ 0 h 117"/>
                  <a:gd name="T10" fmla="*/ 24 w 25"/>
                  <a:gd name="T11" fmla="*/ 13 h 117"/>
                  <a:gd name="T12" fmla="*/ 24 w 25"/>
                  <a:gd name="T13" fmla="*/ 106 h 117"/>
                  <a:gd name="T14" fmla="*/ 12 w 25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6" y="0"/>
                      <a:pt x="12" y="0"/>
                    </a:cubicBezTo>
                    <a:cubicBezTo>
                      <a:pt x="18" y="0"/>
                      <a:pt x="24" y="7"/>
                      <a:pt x="24" y="13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4" y="113"/>
                      <a:pt x="18" y="116"/>
                      <a:pt x="12" y="11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36" name="Freeform 1004"/>
              <p:cNvSpPr>
                <a:spLocks noChangeArrowheads="1"/>
              </p:cNvSpPr>
              <p:nvPr/>
            </p:nvSpPr>
            <p:spPr bwMode="auto">
              <a:xfrm>
                <a:off x="5143348" y="11092359"/>
                <a:ext cx="62970" cy="340037"/>
              </a:xfrm>
              <a:custGeom>
                <a:avLst/>
                <a:gdLst>
                  <a:gd name="T0" fmla="*/ 10 w 23"/>
                  <a:gd name="T1" fmla="*/ 116 h 117"/>
                  <a:gd name="T2" fmla="*/ 10 w 23"/>
                  <a:gd name="T3" fmla="*/ 116 h 117"/>
                  <a:gd name="T4" fmla="*/ 0 w 23"/>
                  <a:gd name="T5" fmla="*/ 106 h 117"/>
                  <a:gd name="T6" fmla="*/ 0 w 23"/>
                  <a:gd name="T7" fmla="*/ 13 h 117"/>
                  <a:gd name="T8" fmla="*/ 10 w 23"/>
                  <a:gd name="T9" fmla="*/ 0 h 117"/>
                  <a:gd name="T10" fmla="*/ 22 w 23"/>
                  <a:gd name="T11" fmla="*/ 13 h 117"/>
                  <a:gd name="T12" fmla="*/ 22 w 23"/>
                  <a:gd name="T13" fmla="*/ 106 h 117"/>
                  <a:gd name="T14" fmla="*/ 10 w 23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7">
                    <a:moveTo>
                      <a:pt x="10" y="116"/>
                    </a:moveTo>
                    <a:lnTo>
                      <a:pt x="10" y="116"/>
                    </a:lnTo>
                    <a:cubicBezTo>
                      <a:pt x="4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4" y="0"/>
                      <a:pt x="10" y="0"/>
                    </a:cubicBezTo>
                    <a:cubicBezTo>
                      <a:pt x="16" y="0"/>
                      <a:pt x="22" y="7"/>
                      <a:pt x="22" y="13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13"/>
                      <a:pt x="16" y="116"/>
                      <a:pt x="10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37" name="Freeform 1005"/>
              <p:cNvSpPr>
                <a:spLocks noChangeArrowheads="1"/>
              </p:cNvSpPr>
              <p:nvPr/>
            </p:nvSpPr>
            <p:spPr bwMode="auto">
              <a:xfrm>
                <a:off x="5269298" y="11092359"/>
                <a:ext cx="62970" cy="340037"/>
              </a:xfrm>
              <a:custGeom>
                <a:avLst/>
                <a:gdLst>
                  <a:gd name="T0" fmla="*/ 12 w 22"/>
                  <a:gd name="T1" fmla="*/ 116 h 117"/>
                  <a:gd name="T2" fmla="*/ 12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12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12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6" y="0"/>
                      <a:pt x="12" y="0"/>
                    </a:cubicBezTo>
                    <a:cubicBezTo>
                      <a:pt x="18" y="0"/>
                      <a:pt x="21" y="7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3"/>
                      <a:pt x="18" y="116"/>
                      <a:pt x="12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38" name="Freeform 1006"/>
              <p:cNvSpPr>
                <a:spLocks noChangeArrowheads="1"/>
              </p:cNvSpPr>
              <p:nvPr/>
            </p:nvSpPr>
            <p:spPr bwMode="auto">
              <a:xfrm>
                <a:off x="5395245" y="11092359"/>
                <a:ext cx="75568" cy="340037"/>
              </a:xfrm>
              <a:custGeom>
                <a:avLst/>
                <a:gdLst>
                  <a:gd name="T0" fmla="*/ 13 w 26"/>
                  <a:gd name="T1" fmla="*/ 116 h 117"/>
                  <a:gd name="T2" fmla="*/ 13 w 26"/>
                  <a:gd name="T3" fmla="*/ 116 h 117"/>
                  <a:gd name="T4" fmla="*/ 0 w 26"/>
                  <a:gd name="T5" fmla="*/ 106 h 117"/>
                  <a:gd name="T6" fmla="*/ 0 w 26"/>
                  <a:gd name="T7" fmla="*/ 13 h 117"/>
                  <a:gd name="T8" fmla="*/ 13 w 26"/>
                  <a:gd name="T9" fmla="*/ 0 h 117"/>
                  <a:gd name="T10" fmla="*/ 25 w 26"/>
                  <a:gd name="T11" fmla="*/ 13 h 117"/>
                  <a:gd name="T12" fmla="*/ 25 w 26"/>
                  <a:gd name="T13" fmla="*/ 106 h 117"/>
                  <a:gd name="T14" fmla="*/ 13 w 26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7">
                    <a:moveTo>
                      <a:pt x="13" y="116"/>
                    </a:moveTo>
                    <a:lnTo>
                      <a:pt x="13" y="116"/>
                    </a:lnTo>
                    <a:cubicBezTo>
                      <a:pt x="7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7" y="0"/>
                      <a:pt x="13" y="0"/>
                    </a:cubicBezTo>
                    <a:cubicBezTo>
                      <a:pt x="19" y="0"/>
                      <a:pt x="25" y="7"/>
                      <a:pt x="25" y="13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113"/>
                      <a:pt x="19" y="116"/>
                      <a:pt x="13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39" name="Freeform 1007"/>
              <p:cNvSpPr>
                <a:spLocks noChangeArrowheads="1"/>
              </p:cNvSpPr>
              <p:nvPr/>
            </p:nvSpPr>
            <p:spPr bwMode="auto">
              <a:xfrm>
                <a:off x="3506025" y="11520561"/>
                <a:ext cx="2065544" cy="491170"/>
              </a:xfrm>
              <a:custGeom>
                <a:avLst/>
                <a:gdLst>
                  <a:gd name="T0" fmla="*/ 723 w 724"/>
                  <a:gd name="T1" fmla="*/ 172 h 173"/>
                  <a:gd name="T2" fmla="*/ 0 w 724"/>
                  <a:gd name="T3" fmla="*/ 172 h 173"/>
                  <a:gd name="T4" fmla="*/ 0 w 724"/>
                  <a:gd name="T5" fmla="*/ 0 h 173"/>
                  <a:gd name="T6" fmla="*/ 723 w 724"/>
                  <a:gd name="T7" fmla="*/ 0 h 173"/>
                  <a:gd name="T8" fmla="*/ 723 w 724"/>
                  <a:gd name="T9" fmla="*/ 172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3">
                    <a:moveTo>
                      <a:pt x="723" y="172"/>
                    </a:moveTo>
                    <a:lnTo>
                      <a:pt x="0" y="172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2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0" name="Freeform 1009"/>
              <p:cNvSpPr>
                <a:spLocks noChangeArrowheads="1"/>
              </p:cNvSpPr>
              <p:nvPr/>
            </p:nvSpPr>
            <p:spPr bwMode="auto">
              <a:xfrm>
                <a:off x="4085388" y="11684281"/>
                <a:ext cx="881634" cy="163729"/>
              </a:xfrm>
              <a:custGeom>
                <a:avLst/>
                <a:gdLst>
                  <a:gd name="T0" fmla="*/ 309 w 310"/>
                  <a:gd name="T1" fmla="*/ 55 h 56"/>
                  <a:gd name="T2" fmla="*/ 0 w 310"/>
                  <a:gd name="T3" fmla="*/ 55 h 56"/>
                  <a:gd name="T4" fmla="*/ 0 w 310"/>
                  <a:gd name="T5" fmla="*/ 0 h 56"/>
                  <a:gd name="T6" fmla="*/ 309 w 310"/>
                  <a:gd name="T7" fmla="*/ 0 h 56"/>
                  <a:gd name="T8" fmla="*/ 309 w 310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6">
                    <a:moveTo>
                      <a:pt x="309" y="55"/>
                    </a:moveTo>
                    <a:lnTo>
                      <a:pt x="0" y="55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5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1" name="Freeform 1011"/>
              <p:cNvSpPr>
                <a:spLocks noChangeArrowheads="1"/>
              </p:cNvSpPr>
              <p:nvPr/>
            </p:nvSpPr>
            <p:spPr bwMode="auto">
              <a:xfrm>
                <a:off x="3594183" y="11596129"/>
                <a:ext cx="62976" cy="327449"/>
              </a:xfrm>
              <a:custGeom>
                <a:avLst/>
                <a:gdLst>
                  <a:gd name="T0" fmla="*/ 9 w 22"/>
                  <a:gd name="T1" fmla="*/ 115 h 116"/>
                  <a:gd name="T2" fmla="*/ 9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9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9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9" y="115"/>
                    </a:moveTo>
                    <a:lnTo>
                      <a:pt x="9" y="115"/>
                    </a:lnTo>
                    <a:cubicBezTo>
                      <a:pt x="3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3" y="0"/>
                      <a:pt x="9" y="0"/>
                    </a:cubicBezTo>
                    <a:cubicBezTo>
                      <a:pt x="15" y="0"/>
                      <a:pt x="21" y="3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5" y="115"/>
                      <a:pt x="9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2" name="Freeform 1012"/>
              <p:cNvSpPr>
                <a:spLocks noChangeArrowheads="1"/>
              </p:cNvSpPr>
              <p:nvPr/>
            </p:nvSpPr>
            <p:spPr bwMode="auto">
              <a:xfrm>
                <a:off x="3720133" y="11596129"/>
                <a:ext cx="62976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6" y="0"/>
                      <a:pt x="12" y="0"/>
                    </a:cubicBezTo>
                    <a:cubicBezTo>
                      <a:pt x="18" y="0"/>
                      <a:pt x="21" y="3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3" name="Freeform 1013"/>
              <p:cNvSpPr>
                <a:spLocks noChangeArrowheads="1"/>
              </p:cNvSpPr>
              <p:nvPr/>
            </p:nvSpPr>
            <p:spPr bwMode="auto">
              <a:xfrm>
                <a:off x="3858683" y="11596129"/>
                <a:ext cx="75568" cy="327449"/>
              </a:xfrm>
              <a:custGeom>
                <a:avLst/>
                <a:gdLst>
                  <a:gd name="T0" fmla="*/ 12 w 25"/>
                  <a:gd name="T1" fmla="*/ 115 h 116"/>
                  <a:gd name="T2" fmla="*/ 12 w 25"/>
                  <a:gd name="T3" fmla="*/ 115 h 116"/>
                  <a:gd name="T4" fmla="*/ 0 w 25"/>
                  <a:gd name="T5" fmla="*/ 103 h 116"/>
                  <a:gd name="T6" fmla="*/ 0 w 25"/>
                  <a:gd name="T7" fmla="*/ 12 h 116"/>
                  <a:gd name="T8" fmla="*/ 12 w 25"/>
                  <a:gd name="T9" fmla="*/ 0 h 116"/>
                  <a:gd name="T10" fmla="*/ 24 w 25"/>
                  <a:gd name="T11" fmla="*/ 12 h 116"/>
                  <a:gd name="T12" fmla="*/ 24 w 25"/>
                  <a:gd name="T13" fmla="*/ 103 h 116"/>
                  <a:gd name="T14" fmla="*/ 12 w 25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6" y="0"/>
                      <a:pt x="12" y="0"/>
                    </a:cubicBezTo>
                    <a:cubicBezTo>
                      <a:pt x="18" y="0"/>
                      <a:pt x="24" y="3"/>
                      <a:pt x="24" y="12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4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4" name="Freeform 1014"/>
              <p:cNvSpPr>
                <a:spLocks noChangeArrowheads="1"/>
              </p:cNvSpPr>
              <p:nvPr/>
            </p:nvSpPr>
            <p:spPr bwMode="auto">
              <a:xfrm>
                <a:off x="5143348" y="11596129"/>
                <a:ext cx="62970" cy="327449"/>
              </a:xfrm>
              <a:custGeom>
                <a:avLst/>
                <a:gdLst>
                  <a:gd name="T0" fmla="*/ 10 w 23"/>
                  <a:gd name="T1" fmla="*/ 115 h 116"/>
                  <a:gd name="T2" fmla="*/ 10 w 23"/>
                  <a:gd name="T3" fmla="*/ 115 h 116"/>
                  <a:gd name="T4" fmla="*/ 0 w 23"/>
                  <a:gd name="T5" fmla="*/ 103 h 116"/>
                  <a:gd name="T6" fmla="*/ 0 w 23"/>
                  <a:gd name="T7" fmla="*/ 12 h 116"/>
                  <a:gd name="T8" fmla="*/ 10 w 23"/>
                  <a:gd name="T9" fmla="*/ 0 h 116"/>
                  <a:gd name="T10" fmla="*/ 22 w 23"/>
                  <a:gd name="T11" fmla="*/ 12 h 116"/>
                  <a:gd name="T12" fmla="*/ 22 w 23"/>
                  <a:gd name="T13" fmla="*/ 103 h 116"/>
                  <a:gd name="T14" fmla="*/ 10 w 23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115"/>
                    </a:moveTo>
                    <a:lnTo>
                      <a:pt x="10" y="115"/>
                    </a:lnTo>
                    <a:cubicBezTo>
                      <a:pt x="4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4" y="0"/>
                      <a:pt x="10" y="0"/>
                    </a:cubicBezTo>
                    <a:cubicBezTo>
                      <a:pt x="16" y="0"/>
                      <a:pt x="22" y="3"/>
                      <a:pt x="22" y="12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2" y="109"/>
                      <a:pt x="16" y="115"/>
                      <a:pt x="10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5" name="Freeform 1015"/>
              <p:cNvSpPr>
                <a:spLocks noChangeArrowheads="1"/>
              </p:cNvSpPr>
              <p:nvPr/>
            </p:nvSpPr>
            <p:spPr bwMode="auto">
              <a:xfrm>
                <a:off x="5269298" y="11596129"/>
                <a:ext cx="62970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6" y="0"/>
                      <a:pt x="12" y="0"/>
                    </a:cubicBezTo>
                    <a:cubicBezTo>
                      <a:pt x="18" y="0"/>
                      <a:pt x="21" y="3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6" name="Freeform 1016"/>
              <p:cNvSpPr>
                <a:spLocks noChangeArrowheads="1"/>
              </p:cNvSpPr>
              <p:nvPr/>
            </p:nvSpPr>
            <p:spPr bwMode="auto">
              <a:xfrm>
                <a:off x="5395245" y="11596129"/>
                <a:ext cx="75568" cy="327449"/>
              </a:xfrm>
              <a:custGeom>
                <a:avLst/>
                <a:gdLst>
                  <a:gd name="T0" fmla="*/ 13 w 26"/>
                  <a:gd name="T1" fmla="*/ 115 h 116"/>
                  <a:gd name="T2" fmla="*/ 13 w 26"/>
                  <a:gd name="T3" fmla="*/ 115 h 116"/>
                  <a:gd name="T4" fmla="*/ 0 w 26"/>
                  <a:gd name="T5" fmla="*/ 103 h 116"/>
                  <a:gd name="T6" fmla="*/ 0 w 26"/>
                  <a:gd name="T7" fmla="*/ 12 h 116"/>
                  <a:gd name="T8" fmla="*/ 13 w 26"/>
                  <a:gd name="T9" fmla="*/ 0 h 116"/>
                  <a:gd name="T10" fmla="*/ 25 w 26"/>
                  <a:gd name="T11" fmla="*/ 12 h 116"/>
                  <a:gd name="T12" fmla="*/ 25 w 26"/>
                  <a:gd name="T13" fmla="*/ 103 h 116"/>
                  <a:gd name="T14" fmla="*/ 13 w 26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115"/>
                    </a:moveTo>
                    <a:lnTo>
                      <a:pt x="13" y="115"/>
                    </a:lnTo>
                    <a:cubicBezTo>
                      <a:pt x="7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7" y="0"/>
                      <a:pt x="13" y="0"/>
                    </a:cubicBezTo>
                    <a:cubicBezTo>
                      <a:pt x="19" y="0"/>
                      <a:pt x="25" y="3"/>
                      <a:pt x="25" y="12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9"/>
                      <a:pt x="19" y="115"/>
                      <a:pt x="13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7" name="Freeform 1017"/>
              <p:cNvSpPr>
                <a:spLocks noChangeArrowheads="1"/>
              </p:cNvSpPr>
              <p:nvPr/>
            </p:nvSpPr>
            <p:spPr bwMode="auto">
              <a:xfrm>
                <a:off x="3506025" y="12011731"/>
                <a:ext cx="2065544" cy="503767"/>
              </a:xfrm>
              <a:custGeom>
                <a:avLst/>
                <a:gdLst>
                  <a:gd name="T0" fmla="*/ 723 w 724"/>
                  <a:gd name="T1" fmla="*/ 176 h 177"/>
                  <a:gd name="T2" fmla="*/ 0 w 724"/>
                  <a:gd name="T3" fmla="*/ 176 h 177"/>
                  <a:gd name="T4" fmla="*/ 0 w 724"/>
                  <a:gd name="T5" fmla="*/ 0 h 177"/>
                  <a:gd name="T6" fmla="*/ 723 w 724"/>
                  <a:gd name="T7" fmla="*/ 0 h 177"/>
                  <a:gd name="T8" fmla="*/ 723 w 724"/>
                  <a:gd name="T9" fmla="*/ 17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7">
                    <a:moveTo>
                      <a:pt x="723" y="176"/>
                    </a:moveTo>
                    <a:lnTo>
                      <a:pt x="0" y="176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6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8" name="Freeform 1019"/>
              <p:cNvSpPr>
                <a:spLocks noChangeArrowheads="1"/>
              </p:cNvSpPr>
              <p:nvPr/>
            </p:nvSpPr>
            <p:spPr bwMode="auto">
              <a:xfrm>
                <a:off x="4085388" y="12175463"/>
                <a:ext cx="881634" cy="163720"/>
              </a:xfrm>
              <a:custGeom>
                <a:avLst/>
                <a:gdLst>
                  <a:gd name="T0" fmla="*/ 309 w 310"/>
                  <a:gd name="T1" fmla="*/ 55 h 56"/>
                  <a:gd name="T2" fmla="*/ 0 w 310"/>
                  <a:gd name="T3" fmla="*/ 55 h 56"/>
                  <a:gd name="T4" fmla="*/ 0 w 310"/>
                  <a:gd name="T5" fmla="*/ 0 h 56"/>
                  <a:gd name="T6" fmla="*/ 309 w 310"/>
                  <a:gd name="T7" fmla="*/ 0 h 56"/>
                  <a:gd name="T8" fmla="*/ 309 w 310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6">
                    <a:moveTo>
                      <a:pt x="309" y="55"/>
                    </a:moveTo>
                    <a:lnTo>
                      <a:pt x="0" y="55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5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9" name="Freeform 1021"/>
              <p:cNvSpPr>
                <a:spLocks noChangeArrowheads="1"/>
              </p:cNvSpPr>
              <p:nvPr/>
            </p:nvSpPr>
            <p:spPr bwMode="auto">
              <a:xfrm>
                <a:off x="3594183" y="12099895"/>
                <a:ext cx="62976" cy="327449"/>
              </a:xfrm>
              <a:custGeom>
                <a:avLst/>
                <a:gdLst>
                  <a:gd name="T0" fmla="*/ 9 w 22"/>
                  <a:gd name="T1" fmla="*/ 115 h 116"/>
                  <a:gd name="T2" fmla="*/ 9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9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9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9" y="115"/>
                    </a:moveTo>
                    <a:lnTo>
                      <a:pt x="9" y="115"/>
                    </a:lnTo>
                    <a:cubicBezTo>
                      <a:pt x="3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3" y="0"/>
                      <a:pt x="9" y="0"/>
                    </a:cubicBezTo>
                    <a:cubicBezTo>
                      <a:pt x="15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12"/>
                      <a:pt x="15" y="115"/>
                      <a:pt x="9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50" name="Freeform 1022"/>
              <p:cNvSpPr>
                <a:spLocks noChangeArrowheads="1"/>
              </p:cNvSpPr>
              <p:nvPr/>
            </p:nvSpPr>
            <p:spPr bwMode="auto">
              <a:xfrm>
                <a:off x="3720133" y="12099895"/>
                <a:ext cx="62976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12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51" name="Freeform 1023"/>
              <p:cNvSpPr>
                <a:spLocks noChangeArrowheads="1"/>
              </p:cNvSpPr>
              <p:nvPr/>
            </p:nvSpPr>
            <p:spPr bwMode="auto">
              <a:xfrm>
                <a:off x="3858683" y="12099895"/>
                <a:ext cx="75568" cy="327449"/>
              </a:xfrm>
              <a:custGeom>
                <a:avLst/>
                <a:gdLst>
                  <a:gd name="T0" fmla="*/ 12 w 25"/>
                  <a:gd name="T1" fmla="*/ 115 h 116"/>
                  <a:gd name="T2" fmla="*/ 12 w 25"/>
                  <a:gd name="T3" fmla="*/ 115 h 116"/>
                  <a:gd name="T4" fmla="*/ 0 w 25"/>
                  <a:gd name="T5" fmla="*/ 103 h 116"/>
                  <a:gd name="T6" fmla="*/ 0 w 25"/>
                  <a:gd name="T7" fmla="*/ 12 h 116"/>
                  <a:gd name="T8" fmla="*/ 12 w 25"/>
                  <a:gd name="T9" fmla="*/ 0 h 116"/>
                  <a:gd name="T10" fmla="*/ 24 w 25"/>
                  <a:gd name="T11" fmla="*/ 12 h 116"/>
                  <a:gd name="T12" fmla="*/ 24 w 25"/>
                  <a:gd name="T13" fmla="*/ 103 h 116"/>
                  <a:gd name="T14" fmla="*/ 12 w 25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4" y="6"/>
                      <a:pt x="24" y="12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4" y="112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52" name="Freeform 1024"/>
              <p:cNvSpPr>
                <a:spLocks noChangeArrowheads="1"/>
              </p:cNvSpPr>
              <p:nvPr/>
            </p:nvSpPr>
            <p:spPr bwMode="auto">
              <a:xfrm>
                <a:off x="5143348" y="12099895"/>
                <a:ext cx="62970" cy="327449"/>
              </a:xfrm>
              <a:custGeom>
                <a:avLst/>
                <a:gdLst>
                  <a:gd name="T0" fmla="*/ 10 w 23"/>
                  <a:gd name="T1" fmla="*/ 115 h 116"/>
                  <a:gd name="T2" fmla="*/ 10 w 23"/>
                  <a:gd name="T3" fmla="*/ 115 h 116"/>
                  <a:gd name="T4" fmla="*/ 0 w 23"/>
                  <a:gd name="T5" fmla="*/ 103 h 116"/>
                  <a:gd name="T6" fmla="*/ 0 w 23"/>
                  <a:gd name="T7" fmla="*/ 12 h 116"/>
                  <a:gd name="T8" fmla="*/ 10 w 23"/>
                  <a:gd name="T9" fmla="*/ 0 h 116"/>
                  <a:gd name="T10" fmla="*/ 22 w 23"/>
                  <a:gd name="T11" fmla="*/ 12 h 116"/>
                  <a:gd name="T12" fmla="*/ 22 w 23"/>
                  <a:gd name="T13" fmla="*/ 103 h 116"/>
                  <a:gd name="T14" fmla="*/ 10 w 23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115"/>
                    </a:moveTo>
                    <a:lnTo>
                      <a:pt x="10" y="115"/>
                    </a:lnTo>
                    <a:cubicBezTo>
                      <a:pt x="4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4" y="0"/>
                      <a:pt x="10" y="0"/>
                    </a:cubicBezTo>
                    <a:cubicBezTo>
                      <a:pt x="16" y="0"/>
                      <a:pt x="22" y="6"/>
                      <a:pt x="22" y="12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2" y="112"/>
                      <a:pt x="16" y="115"/>
                      <a:pt x="10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53" name="Freeform 1025"/>
              <p:cNvSpPr>
                <a:spLocks noChangeArrowheads="1"/>
              </p:cNvSpPr>
              <p:nvPr/>
            </p:nvSpPr>
            <p:spPr bwMode="auto">
              <a:xfrm>
                <a:off x="5269298" y="12099895"/>
                <a:ext cx="62970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12"/>
                      <a:pt x="18" y="115"/>
                      <a:pt x="12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54" name="Freeform 1026"/>
              <p:cNvSpPr>
                <a:spLocks noChangeArrowheads="1"/>
              </p:cNvSpPr>
              <p:nvPr/>
            </p:nvSpPr>
            <p:spPr bwMode="auto">
              <a:xfrm>
                <a:off x="5395245" y="12099895"/>
                <a:ext cx="75568" cy="327449"/>
              </a:xfrm>
              <a:custGeom>
                <a:avLst/>
                <a:gdLst>
                  <a:gd name="T0" fmla="*/ 13 w 26"/>
                  <a:gd name="T1" fmla="*/ 115 h 116"/>
                  <a:gd name="T2" fmla="*/ 13 w 26"/>
                  <a:gd name="T3" fmla="*/ 115 h 116"/>
                  <a:gd name="T4" fmla="*/ 0 w 26"/>
                  <a:gd name="T5" fmla="*/ 103 h 116"/>
                  <a:gd name="T6" fmla="*/ 0 w 26"/>
                  <a:gd name="T7" fmla="*/ 12 h 116"/>
                  <a:gd name="T8" fmla="*/ 13 w 26"/>
                  <a:gd name="T9" fmla="*/ 0 h 116"/>
                  <a:gd name="T10" fmla="*/ 25 w 26"/>
                  <a:gd name="T11" fmla="*/ 12 h 116"/>
                  <a:gd name="T12" fmla="*/ 25 w 26"/>
                  <a:gd name="T13" fmla="*/ 103 h 116"/>
                  <a:gd name="T14" fmla="*/ 13 w 26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115"/>
                    </a:moveTo>
                    <a:lnTo>
                      <a:pt x="13" y="115"/>
                    </a:lnTo>
                    <a:cubicBezTo>
                      <a:pt x="7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7" y="0"/>
                      <a:pt x="13" y="0"/>
                    </a:cubicBezTo>
                    <a:cubicBezTo>
                      <a:pt x="19" y="0"/>
                      <a:pt x="25" y="6"/>
                      <a:pt x="25" y="12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12"/>
                      <a:pt x="19" y="115"/>
                      <a:pt x="13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55" name="Freeform 1027"/>
              <p:cNvSpPr>
                <a:spLocks noChangeArrowheads="1"/>
              </p:cNvSpPr>
              <p:nvPr/>
            </p:nvSpPr>
            <p:spPr bwMode="auto">
              <a:xfrm>
                <a:off x="3506025" y="12515500"/>
                <a:ext cx="2065544" cy="491175"/>
              </a:xfrm>
              <a:custGeom>
                <a:avLst/>
                <a:gdLst>
                  <a:gd name="T0" fmla="*/ 723 w 724"/>
                  <a:gd name="T1" fmla="*/ 173 h 174"/>
                  <a:gd name="T2" fmla="*/ 0 w 724"/>
                  <a:gd name="T3" fmla="*/ 173 h 174"/>
                  <a:gd name="T4" fmla="*/ 0 w 724"/>
                  <a:gd name="T5" fmla="*/ 0 h 174"/>
                  <a:gd name="T6" fmla="*/ 723 w 724"/>
                  <a:gd name="T7" fmla="*/ 0 h 174"/>
                  <a:gd name="T8" fmla="*/ 723 w 724"/>
                  <a:gd name="T9" fmla="*/ 17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4">
                    <a:moveTo>
                      <a:pt x="723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3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56" name="Freeform 1029"/>
              <p:cNvSpPr>
                <a:spLocks noChangeArrowheads="1"/>
              </p:cNvSpPr>
              <p:nvPr/>
            </p:nvSpPr>
            <p:spPr bwMode="auto">
              <a:xfrm>
                <a:off x="4085388" y="12679229"/>
                <a:ext cx="881634" cy="163720"/>
              </a:xfrm>
              <a:custGeom>
                <a:avLst/>
                <a:gdLst>
                  <a:gd name="T0" fmla="*/ 309 w 310"/>
                  <a:gd name="T1" fmla="*/ 57 h 58"/>
                  <a:gd name="T2" fmla="*/ 0 w 310"/>
                  <a:gd name="T3" fmla="*/ 57 h 58"/>
                  <a:gd name="T4" fmla="*/ 0 w 310"/>
                  <a:gd name="T5" fmla="*/ 0 h 58"/>
                  <a:gd name="T6" fmla="*/ 309 w 310"/>
                  <a:gd name="T7" fmla="*/ 0 h 58"/>
                  <a:gd name="T8" fmla="*/ 309 w 310"/>
                  <a:gd name="T9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8">
                    <a:moveTo>
                      <a:pt x="309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7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57" name="Freeform 1031"/>
              <p:cNvSpPr>
                <a:spLocks noChangeArrowheads="1"/>
              </p:cNvSpPr>
              <p:nvPr/>
            </p:nvSpPr>
            <p:spPr bwMode="auto">
              <a:xfrm>
                <a:off x="3594183" y="12591065"/>
                <a:ext cx="62976" cy="327449"/>
              </a:xfrm>
              <a:custGeom>
                <a:avLst/>
                <a:gdLst>
                  <a:gd name="T0" fmla="*/ 9 w 22"/>
                  <a:gd name="T1" fmla="*/ 115 h 116"/>
                  <a:gd name="T2" fmla="*/ 9 w 22"/>
                  <a:gd name="T3" fmla="*/ 115 h 116"/>
                  <a:gd name="T4" fmla="*/ 0 w 22"/>
                  <a:gd name="T5" fmla="*/ 103 h 116"/>
                  <a:gd name="T6" fmla="*/ 0 w 22"/>
                  <a:gd name="T7" fmla="*/ 10 h 116"/>
                  <a:gd name="T8" fmla="*/ 9 w 22"/>
                  <a:gd name="T9" fmla="*/ 0 h 116"/>
                  <a:gd name="T10" fmla="*/ 21 w 22"/>
                  <a:gd name="T11" fmla="*/ 10 h 116"/>
                  <a:gd name="T12" fmla="*/ 21 w 22"/>
                  <a:gd name="T13" fmla="*/ 103 h 116"/>
                  <a:gd name="T14" fmla="*/ 9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9" y="115"/>
                    </a:moveTo>
                    <a:lnTo>
                      <a:pt x="9" y="115"/>
                    </a:lnTo>
                    <a:cubicBezTo>
                      <a:pt x="3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21" y="4"/>
                      <a:pt x="21" y="10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5" y="115"/>
                      <a:pt x="9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58" name="Freeform 1032"/>
              <p:cNvSpPr>
                <a:spLocks noChangeArrowheads="1"/>
              </p:cNvSpPr>
              <p:nvPr/>
            </p:nvSpPr>
            <p:spPr bwMode="auto">
              <a:xfrm>
                <a:off x="3720133" y="12591065"/>
                <a:ext cx="62976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0 h 116"/>
                  <a:gd name="T8" fmla="*/ 12 w 22"/>
                  <a:gd name="T9" fmla="*/ 0 h 116"/>
                  <a:gd name="T10" fmla="*/ 21 w 22"/>
                  <a:gd name="T11" fmla="*/ 10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6" y="0"/>
                      <a:pt x="12" y="0"/>
                    </a:cubicBezTo>
                    <a:cubicBezTo>
                      <a:pt x="18" y="0"/>
                      <a:pt x="21" y="4"/>
                      <a:pt x="21" y="10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59" name="Freeform 1033"/>
              <p:cNvSpPr>
                <a:spLocks noChangeArrowheads="1"/>
              </p:cNvSpPr>
              <p:nvPr/>
            </p:nvSpPr>
            <p:spPr bwMode="auto">
              <a:xfrm>
                <a:off x="3858683" y="12591065"/>
                <a:ext cx="75568" cy="327449"/>
              </a:xfrm>
              <a:custGeom>
                <a:avLst/>
                <a:gdLst>
                  <a:gd name="T0" fmla="*/ 12 w 25"/>
                  <a:gd name="T1" fmla="*/ 115 h 116"/>
                  <a:gd name="T2" fmla="*/ 12 w 25"/>
                  <a:gd name="T3" fmla="*/ 115 h 116"/>
                  <a:gd name="T4" fmla="*/ 0 w 25"/>
                  <a:gd name="T5" fmla="*/ 103 h 116"/>
                  <a:gd name="T6" fmla="*/ 0 w 25"/>
                  <a:gd name="T7" fmla="*/ 10 h 116"/>
                  <a:gd name="T8" fmla="*/ 12 w 25"/>
                  <a:gd name="T9" fmla="*/ 0 h 116"/>
                  <a:gd name="T10" fmla="*/ 24 w 25"/>
                  <a:gd name="T11" fmla="*/ 10 h 116"/>
                  <a:gd name="T12" fmla="*/ 24 w 25"/>
                  <a:gd name="T13" fmla="*/ 103 h 116"/>
                  <a:gd name="T14" fmla="*/ 12 w 25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6" y="0"/>
                      <a:pt x="12" y="0"/>
                    </a:cubicBezTo>
                    <a:cubicBezTo>
                      <a:pt x="18" y="0"/>
                      <a:pt x="24" y="4"/>
                      <a:pt x="24" y="10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4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0" name="Freeform 1034"/>
              <p:cNvSpPr>
                <a:spLocks noChangeArrowheads="1"/>
              </p:cNvSpPr>
              <p:nvPr/>
            </p:nvSpPr>
            <p:spPr bwMode="auto">
              <a:xfrm>
                <a:off x="5143348" y="12591065"/>
                <a:ext cx="62970" cy="327449"/>
              </a:xfrm>
              <a:custGeom>
                <a:avLst/>
                <a:gdLst>
                  <a:gd name="T0" fmla="*/ 10 w 23"/>
                  <a:gd name="T1" fmla="*/ 115 h 116"/>
                  <a:gd name="T2" fmla="*/ 10 w 23"/>
                  <a:gd name="T3" fmla="*/ 115 h 116"/>
                  <a:gd name="T4" fmla="*/ 0 w 23"/>
                  <a:gd name="T5" fmla="*/ 103 h 116"/>
                  <a:gd name="T6" fmla="*/ 0 w 23"/>
                  <a:gd name="T7" fmla="*/ 10 h 116"/>
                  <a:gd name="T8" fmla="*/ 10 w 23"/>
                  <a:gd name="T9" fmla="*/ 0 h 116"/>
                  <a:gd name="T10" fmla="*/ 22 w 23"/>
                  <a:gd name="T11" fmla="*/ 10 h 116"/>
                  <a:gd name="T12" fmla="*/ 22 w 23"/>
                  <a:gd name="T13" fmla="*/ 103 h 116"/>
                  <a:gd name="T14" fmla="*/ 10 w 23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115"/>
                    </a:moveTo>
                    <a:lnTo>
                      <a:pt x="10" y="115"/>
                    </a:lnTo>
                    <a:cubicBezTo>
                      <a:pt x="4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2" y="4"/>
                      <a:pt x="22" y="10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2" y="109"/>
                      <a:pt x="16" y="115"/>
                      <a:pt x="10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1" name="Freeform 1035"/>
              <p:cNvSpPr>
                <a:spLocks noChangeArrowheads="1"/>
              </p:cNvSpPr>
              <p:nvPr/>
            </p:nvSpPr>
            <p:spPr bwMode="auto">
              <a:xfrm>
                <a:off x="5269298" y="12591065"/>
                <a:ext cx="62970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0 h 116"/>
                  <a:gd name="T8" fmla="*/ 12 w 22"/>
                  <a:gd name="T9" fmla="*/ 0 h 116"/>
                  <a:gd name="T10" fmla="*/ 21 w 22"/>
                  <a:gd name="T11" fmla="*/ 10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6" y="0"/>
                      <a:pt x="12" y="0"/>
                    </a:cubicBezTo>
                    <a:cubicBezTo>
                      <a:pt x="18" y="0"/>
                      <a:pt x="21" y="4"/>
                      <a:pt x="21" y="10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2" name="Freeform 1036"/>
              <p:cNvSpPr>
                <a:spLocks noChangeArrowheads="1"/>
              </p:cNvSpPr>
              <p:nvPr/>
            </p:nvSpPr>
            <p:spPr bwMode="auto">
              <a:xfrm>
                <a:off x="5395245" y="12591065"/>
                <a:ext cx="75568" cy="327449"/>
              </a:xfrm>
              <a:custGeom>
                <a:avLst/>
                <a:gdLst>
                  <a:gd name="T0" fmla="*/ 13 w 26"/>
                  <a:gd name="T1" fmla="*/ 115 h 116"/>
                  <a:gd name="T2" fmla="*/ 13 w 26"/>
                  <a:gd name="T3" fmla="*/ 115 h 116"/>
                  <a:gd name="T4" fmla="*/ 0 w 26"/>
                  <a:gd name="T5" fmla="*/ 103 h 116"/>
                  <a:gd name="T6" fmla="*/ 0 w 26"/>
                  <a:gd name="T7" fmla="*/ 10 h 116"/>
                  <a:gd name="T8" fmla="*/ 13 w 26"/>
                  <a:gd name="T9" fmla="*/ 0 h 116"/>
                  <a:gd name="T10" fmla="*/ 25 w 26"/>
                  <a:gd name="T11" fmla="*/ 10 h 116"/>
                  <a:gd name="T12" fmla="*/ 25 w 26"/>
                  <a:gd name="T13" fmla="*/ 103 h 116"/>
                  <a:gd name="T14" fmla="*/ 13 w 26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115"/>
                    </a:moveTo>
                    <a:lnTo>
                      <a:pt x="13" y="115"/>
                    </a:lnTo>
                    <a:cubicBezTo>
                      <a:pt x="7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7" y="0"/>
                      <a:pt x="13" y="0"/>
                    </a:cubicBezTo>
                    <a:cubicBezTo>
                      <a:pt x="19" y="0"/>
                      <a:pt x="25" y="4"/>
                      <a:pt x="25" y="10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9"/>
                      <a:pt x="19" y="115"/>
                      <a:pt x="13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3" name="Freeform 1037"/>
              <p:cNvSpPr>
                <a:spLocks noChangeArrowheads="1"/>
              </p:cNvSpPr>
              <p:nvPr/>
            </p:nvSpPr>
            <p:spPr bwMode="auto">
              <a:xfrm>
                <a:off x="4526202" y="11029386"/>
                <a:ext cx="1045369" cy="12597"/>
              </a:xfrm>
              <a:custGeom>
                <a:avLst/>
                <a:gdLst>
                  <a:gd name="T0" fmla="*/ 363 w 364"/>
                  <a:gd name="T1" fmla="*/ 0 h 1"/>
                  <a:gd name="T2" fmla="*/ 0 w 364"/>
                  <a:gd name="T3" fmla="*/ 0 h 1"/>
                  <a:gd name="T4" fmla="*/ 0 w 364"/>
                  <a:gd name="T5" fmla="*/ 0 h 1"/>
                  <a:gd name="T6" fmla="*/ 363 w 36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4" h="1">
                    <a:moveTo>
                      <a:pt x="36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63" y="0"/>
                    </a:lnTo>
                  </a:path>
                </a:pathLst>
              </a:custGeom>
              <a:solidFill>
                <a:srgbClr val="055E7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4" name="Freeform 1038"/>
              <p:cNvSpPr>
                <a:spLocks noChangeArrowheads="1"/>
              </p:cNvSpPr>
              <p:nvPr/>
            </p:nvSpPr>
            <p:spPr bwMode="auto">
              <a:xfrm>
                <a:off x="4526202" y="11029386"/>
                <a:ext cx="1045369" cy="12597"/>
              </a:xfrm>
              <a:custGeom>
                <a:avLst/>
                <a:gdLst>
                  <a:gd name="T0" fmla="*/ 363 w 364"/>
                  <a:gd name="T1" fmla="*/ 0 h 1"/>
                  <a:gd name="T2" fmla="*/ 0 w 364"/>
                  <a:gd name="T3" fmla="*/ 0 h 1"/>
                  <a:gd name="T4" fmla="*/ 0 w 364"/>
                  <a:gd name="T5" fmla="*/ 0 h 1"/>
                  <a:gd name="T6" fmla="*/ 363 w 36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4" h="1">
                    <a:moveTo>
                      <a:pt x="36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63" y="0"/>
                    </a:lnTo>
                  </a:path>
                </a:pathLst>
              </a:custGeom>
              <a:solidFill>
                <a:srgbClr val="055E7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5" name="Freeform 1039"/>
              <p:cNvSpPr>
                <a:spLocks noChangeArrowheads="1"/>
              </p:cNvSpPr>
              <p:nvPr/>
            </p:nvSpPr>
            <p:spPr bwMode="auto">
              <a:xfrm>
                <a:off x="4526202" y="9530683"/>
                <a:ext cx="1045369" cy="3475990"/>
              </a:xfrm>
              <a:custGeom>
                <a:avLst/>
                <a:gdLst>
                  <a:gd name="T0" fmla="*/ 363 w 364"/>
                  <a:gd name="T1" fmla="*/ 0 h 1218"/>
                  <a:gd name="T2" fmla="*/ 0 w 364"/>
                  <a:gd name="T3" fmla="*/ 0 h 1218"/>
                  <a:gd name="T4" fmla="*/ 363 w 364"/>
                  <a:gd name="T5" fmla="*/ 0 h 1218"/>
                  <a:gd name="T6" fmla="*/ 363 w 364"/>
                  <a:gd name="T7" fmla="*/ 176 h 1218"/>
                  <a:gd name="T8" fmla="*/ 363 w 364"/>
                  <a:gd name="T9" fmla="*/ 348 h 1218"/>
                  <a:gd name="T10" fmla="*/ 363 w 364"/>
                  <a:gd name="T11" fmla="*/ 524 h 1218"/>
                  <a:gd name="T12" fmla="*/ 363 w 364"/>
                  <a:gd name="T13" fmla="*/ 524 h 1218"/>
                  <a:gd name="T14" fmla="*/ 363 w 364"/>
                  <a:gd name="T15" fmla="*/ 696 h 1218"/>
                  <a:gd name="T16" fmla="*/ 363 w 364"/>
                  <a:gd name="T17" fmla="*/ 868 h 1218"/>
                  <a:gd name="T18" fmla="*/ 363 w 364"/>
                  <a:gd name="T19" fmla="*/ 1044 h 1218"/>
                  <a:gd name="T20" fmla="*/ 363 w 364"/>
                  <a:gd name="T21" fmla="*/ 1217 h 1218"/>
                  <a:gd name="T22" fmla="*/ 363 w 364"/>
                  <a:gd name="T23" fmla="*/ 0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4" h="1218">
                    <a:moveTo>
                      <a:pt x="363" y="0"/>
                    </a:moveTo>
                    <a:lnTo>
                      <a:pt x="0" y="0"/>
                    </a:lnTo>
                    <a:lnTo>
                      <a:pt x="363" y="0"/>
                    </a:lnTo>
                    <a:lnTo>
                      <a:pt x="363" y="176"/>
                    </a:lnTo>
                    <a:lnTo>
                      <a:pt x="363" y="348"/>
                    </a:lnTo>
                    <a:lnTo>
                      <a:pt x="363" y="524"/>
                    </a:lnTo>
                    <a:lnTo>
                      <a:pt x="363" y="524"/>
                    </a:lnTo>
                    <a:lnTo>
                      <a:pt x="363" y="696"/>
                    </a:lnTo>
                    <a:lnTo>
                      <a:pt x="363" y="868"/>
                    </a:lnTo>
                    <a:lnTo>
                      <a:pt x="363" y="1044"/>
                    </a:lnTo>
                    <a:lnTo>
                      <a:pt x="363" y="1217"/>
                    </a:lnTo>
                    <a:lnTo>
                      <a:pt x="363" y="0"/>
                    </a:lnTo>
                  </a:path>
                </a:pathLst>
              </a:custGeom>
              <a:solidFill>
                <a:srgbClr val="055E7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6" name="Freeform 1040"/>
              <p:cNvSpPr>
                <a:spLocks noChangeArrowheads="1"/>
              </p:cNvSpPr>
              <p:nvPr/>
            </p:nvSpPr>
            <p:spPr bwMode="auto">
              <a:xfrm>
                <a:off x="4526202" y="9530683"/>
                <a:ext cx="1045369" cy="3475990"/>
              </a:xfrm>
              <a:custGeom>
                <a:avLst/>
                <a:gdLst>
                  <a:gd name="T0" fmla="*/ 363 w 364"/>
                  <a:gd name="T1" fmla="*/ 0 h 1218"/>
                  <a:gd name="T2" fmla="*/ 0 w 364"/>
                  <a:gd name="T3" fmla="*/ 0 h 1218"/>
                  <a:gd name="T4" fmla="*/ 363 w 364"/>
                  <a:gd name="T5" fmla="*/ 0 h 1218"/>
                  <a:gd name="T6" fmla="*/ 363 w 364"/>
                  <a:gd name="T7" fmla="*/ 176 h 1218"/>
                  <a:gd name="T8" fmla="*/ 363 w 364"/>
                  <a:gd name="T9" fmla="*/ 348 h 1218"/>
                  <a:gd name="T10" fmla="*/ 363 w 364"/>
                  <a:gd name="T11" fmla="*/ 524 h 1218"/>
                  <a:gd name="T12" fmla="*/ 363 w 364"/>
                  <a:gd name="T13" fmla="*/ 524 h 1218"/>
                  <a:gd name="T14" fmla="*/ 363 w 364"/>
                  <a:gd name="T15" fmla="*/ 696 h 1218"/>
                  <a:gd name="T16" fmla="*/ 363 w 364"/>
                  <a:gd name="T17" fmla="*/ 868 h 1218"/>
                  <a:gd name="T18" fmla="*/ 363 w 364"/>
                  <a:gd name="T19" fmla="*/ 1044 h 1218"/>
                  <a:gd name="T20" fmla="*/ 363 w 364"/>
                  <a:gd name="T21" fmla="*/ 1217 h 1218"/>
                  <a:gd name="T22" fmla="*/ 363 w 364"/>
                  <a:gd name="T23" fmla="*/ 0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4" h="1218">
                    <a:moveTo>
                      <a:pt x="363" y="0"/>
                    </a:moveTo>
                    <a:lnTo>
                      <a:pt x="0" y="0"/>
                    </a:lnTo>
                    <a:lnTo>
                      <a:pt x="363" y="0"/>
                    </a:lnTo>
                    <a:lnTo>
                      <a:pt x="363" y="176"/>
                    </a:lnTo>
                    <a:lnTo>
                      <a:pt x="363" y="348"/>
                    </a:lnTo>
                    <a:lnTo>
                      <a:pt x="363" y="524"/>
                    </a:lnTo>
                    <a:lnTo>
                      <a:pt x="363" y="524"/>
                    </a:lnTo>
                    <a:lnTo>
                      <a:pt x="363" y="696"/>
                    </a:lnTo>
                    <a:lnTo>
                      <a:pt x="363" y="868"/>
                    </a:lnTo>
                    <a:lnTo>
                      <a:pt x="363" y="1044"/>
                    </a:lnTo>
                    <a:lnTo>
                      <a:pt x="363" y="1217"/>
                    </a:lnTo>
                    <a:lnTo>
                      <a:pt x="363" y="0"/>
                    </a:lnTo>
                  </a:path>
                </a:pathLst>
              </a:custGeom>
              <a:solidFill>
                <a:srgbClr val="055E7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7" name="Freeform 1044"/>
              <p:cNvSpPr>
                <a:spLocks noChangeArrowheads="1"/>
              </p:cNvSpPr>
              <p:nvPr/>
            </p:nvSpPr>
            <p:spPr bwMode="auto">
              <a:xfrm>
                <a:off x="5143348" y="9618841"/>
                <a:ext cx="62970" cy="327449"/>
              </a:xfrm>
              <a:custGeom>
                <a:avLst/>
                <a:gdLst>
                  <a:gd name="T0" fmla="*/ 10 w 23"/>
                  <a:gd name="T1" fmla="*/ 0 h 116"/>
                  <a:gd name="T2" fmla="*/ 10 w 23"/>
                  <a:gd name="T3" fmla="*/ 0 h 116"/>
                  <a:gd name="T4" fmla="*/ 0 w 23"/>
                  <a:gd name="T5" fmla="*/ 12 h 116"/>
                  <a:gd name="T6" fmla="*/ 0 w 23"/>
                  <a:gd name="T7" fmla="*/ 103 h 116"/>
                  <a:gd name="T8" fmla="*/ 10 w 23"/>
                  <a:gd name="T9" fmla="*/ 115 h 116"/>
                  <a:gd name="T10" fmla="*/ 22 w 23"/>
                  <a:gd name="T11" fmla="*/ 103 h 116"/>
                  <a:gd name="T12" fmla="*/ 22 w 23"/>
                  <a:gd name="T13" fmla="*/ 12 h 116"/>
                  <a:gd name="T14" fmla="*/ 10 w 23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4" y="115"/>
                      <a:pt x="10" y="115"/>
                    </a:cubicBezTo>
                    <a:cubicBezTo>
                      <a:pt x="16" y="115"/>
                      <a:pt x="22" y="109"/>
                      <a:pt x="22" y="10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6"/>
                      <a:pt x="16" y="0"/>
                      <a:pt x="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8" name="Freeform 1045"/>
              <p:cNvSpPr>
                <a:spLocks noChangeArrowheads="1"/>
              </p:cNvSpPr>
              <p:nvPr/>
            </p:nvSpPr>
            <p:spPr bwMode="auto">
              <a:xfrm>
                <a:off x="5269298" y="9618841"/>
                <a:ext cx="62970" cy="327449"/>
              </a:xfrm>
              <a:custGeom>
                <a:avLst/>
                <a:gdLst>
                  <a:gd name="T0" fmla="*/ 12 w 22"/>
                  <a:gd name="T1" fmla="*/ 0 h 116"/>
                  <a:gd name="T2" fmla="*/ 12 w 22"/>
                  <a:gd name="T3" fmla="*/ 0 h 116"/>
                  <a:gd name="T4" fmla="*/ 0 w 22"/>
                  <a:gd name="T5" fmla="*/ 12 h 116"/>
                  <a:gd name="T6" fmla="*/ 0 w 22"/>
                  <a:gd name="T7" fmla="*/ 103 h 116"/>
                  <a:gd name="T8" fmla="*/ 12 w 22"/>
                  <a:gd name="T9" fmla="*/ 115 h 116"/>
                  <a:gd name="T10" fmla="*/ 21 w 22"/>
                  <a:gd name="T11" fmla="*/ 103 h 116"/>
                  <a:gd name="T12" fmla="*/ 21 w 22"/>
                  <a:gd name="T13" fmla="*/ 12 h 116"/>
                  <a:gd name="T14" fmla="*/ 12 w 22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6" y="115"/>
                      <a:pt x="12" y="115"/>
                    </a:cubicBezTo>
                    <a:cubicBezTo>
                      <a:pt x="18" y="115"/>
                      <a:pt x="21" y="109"/>
                      <a:pt x="21" y="10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6"/>
                      <a:pt x="18" y="0"/>
                      <a:pt x="12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9" name="Freeform 1046"/>
              <p:cNvSpPr>
                <a:spLocks noChangeArrowheads="1"/>
              </p:cNvSpPr>
              <p:nvPr/>
            </p:nvSpPr>
            <p:spPr bwMode="auto">
              <a:xfrm>
                <a:off x="5395245" y="9618841"/>
                <a:ext cx="75568" cy="327449"/>
              </a:xfrm>
              <a:custGeom>
                <a:avLst/>
                <a:gdLst>
                  <a:gd name="T0" fmla="*/ 13 w 26"/>
                  <a:gd name="T1" fmla="*/ 0 h 116"/>
                  <a:gd name="T2" fmla="*/ 13 w 26"/>
                  <a:gd name="T3" fmla="*/ 0 h 116"/>
                  <a:gd name="T4" fmla="*/ 0 w 26"/>
                  <a:gd name="T5" fmla="*/ 12 h 116"/>
                  <a:gd name="T6" fmla="*/ 0 w 26"/>
                  <a:gd name="T7" fmla="*/ 103 h 116"/>
                  <a:gd name="T8" fmla="*/ 13 w 26"/>
                  <a:gd name="T9" fmla="*/ 115 h 116"/>
                  <a:gd name="T10" fmla="*/ 25 w 26"/>
                  <a:gd name="T11" fmla="*/ 103 h 116"/>
                  <a:gd name="T12" fmla="*/ 25 w 26"/>
                  <a:gd name="T13" fmla="*/ 12 h 116"/>
                  <a:gd name="T14" fmla="*/ 13 w 26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7" y="115"/>
                      <a:pt x="13" y="115"/>
                    </a:cubicBezTo>
                    <a:cubicBezTo>
                      <a:pt x="19" y="115"/>
                      <a:pt x="25" y="109"/>
                      <a:pt x="25" y="10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6"/>
                      <a:pt x="19" y="0"/>
                      <a:pt x="13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0" name="Freeform 1050"/>
              <p:cNvSpPr>
                <a:spLocks noChangeArrowheads="1"/>
              </p:cNvSpPr>
              <p:nvPr/>
            </p:nvSpPr>
            <p:spPr bwMode="auto">
              <a:xfrm>
                <a:off x="5143348" y="10110014"/>
                <a:ext cx="62970" cy="340037"/>
              </a:xfrm>
              <a:custGeom>
                <a:avLst/>
                <a:gdLst>
                  <a:gd name="T0" fmla="*/ 10 w 23"/>
                  <a:gd name="T1" fmla="*/ 0 h 117"/>
                  <a:gd name="T2" fmla="*/ 10 w 23"/>
                  <a:gd name="T3" fmla="*/ 0 h 117"/>
                  <a:gd name="T4" fmla="*/ 0 w 23"/>
                  <a:gd name="T5" fmla="*/ 13 h 117"/>
                  <a:gd name="T6" fmla="*/ 0 w 23"/>
                  <a:gd name="T7" fmla="*/ 106 h 117"/>
                  <a:gd name="T8" fmla="*/ 10 w 23"/>
                  <a:gd name="T9" fmla="*/ 116 h 117"/>
                  <a:gd name="T10" fmla="*/ 22 w 23"/>
                  <a:gd name="T11" fmla="*/ 106 h 117"/>
                  <a:gd name="T12" fmla="*/ 22 w 23"/>
                  <a:gd name="T13" fmla="*/ 13 h 117"/>
                  <a:gd name="T14" fmla="*/ 10 w 23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7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6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2"/>
                      <a:pt x="4" y="116"/>
                      <a:pt x="10" y="116"/>
                    </a:cubicBezTo>
                    <a:cubicBezTo>
                      <a:pt x="16" y="116"/>
                      <a:pt x="22" y="112"/>
                      <a:pt x="22" y="106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6"/>
                      <a:pt x="16" y="0"/>
                      <a:pt x="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1" name="Freeform 1051"/>
              <p:cNvSpPr>
                <a:spLocks noChangeArrowheads="1"/>
              </p:cNvSpPr>
              <p:nvPr/>
            </p:nvSpPr>
            <p:spPr bwMode="auto">
              <a:xfrm>
                <a:off x="5269298" y="10110014"/>
                <a:ext cx="62970" cy="340037"/>
              </a:xfrm>
              <a:custGeom>
                <a:avLst/>
                <a:gdLst>
                  <a:gd name="T0" fmla="*/ 12 w 22"/>
                  <a:gd name="T1" fmla="*/ 0 h 117"/>
                  <a:gd name="T2" fmla="*/ 12 w 22"/>
                  <a:gd name="T3" fmla="*/ 0 h 117"/>
                  <a:gd name="T4" fmla="*/ 0 w 22"/>
                  <a:gd name="T5" fmla="*/ 13 h 117"/>
                  <a:gd name="T6" fmla="*/ 0 w 22"/>
                  <a:gd name="T7" fmla="*/ 106 h 117"/>
                  <a:gd name="T8" fmla="*/ 12 w 22"/>
                  <a:gd name="T9" fmla="*/ 116 h 117"/>
                  <a:gd name="T10" fmla="*/ 21 w 22"/>
                  <a:gd name="T11" fmla="*/ 106 h 117"/>
                  <a:gd name="T12" fmla="*/ 21 w 22"/>
                  <a:gd name="T13" fmla="*/ 13 h 117"/>
                  <a:gd name="T14" fmla="*/ 12 w 22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6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2"/>
                      <a:pt x="6" y="116"/>
                      <a:pt x="12" y="116"/>
                    </a:cubicBezTo>
                    <a:cubicBezTo>
                      <a:pt x="18" y="116"/>
                      <a:pt x="21" y="112"/>
                      <a:pt x="21" y="106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6"/>
                      <a:pt x="18" y="0"/>
                      <a:pt x="12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2" name="Freeform 1052"/>
              <p:cNvSpPr>
                <a:spLocks noChangeArrowheads="1"/>
              </p:cNvSpPr>
              <p:nvPr/>
            </p:nvSpPr>
            <p:spPr bwMode="auto">
              <a:xfrm>
                <a:off x="5395245" y="10110014"/>
                <a:ext cx="75568" cy="340037"/>
              </a:xfrm>
              <a:custGeom>
                <a:avLst/>
                <a:gdLst>
                  <a:gd name="T0" fmla="*/ 13 w 26"/>
                  <a:gd name="T1" fmla="*/ 0 h 117"/>
                  <a:gd name="T2" fmla="*/ 13 w 26"/>
                  <a:gd name="T3" fmla="*/ 0 h 117"/>
                  <a:gd name="T4" fmla="*/ 0 w 26"/>
                  <a:gd name="T5" fmla="*/ 13 h 117"/>
                  <a:gd name="T6" fmla="*/ 0 w 26"/>
                  <a:gd name="T7" fmla="*/ 106 h 117"/>
                  <a:gd name="T8" fmla="*/ 13 w 26"/>
                  <a:gd name="T9" fmla="*/ 116 h 117"/>
                  <a:gd name="T10" fmla="*/ 25 w 26"/>
                  <a:gd name="T11" fmla="*/ 106 h 117"/>
                  <a:gd name="T12" fmla="*/ 25 w 26"/>
                  <a:gd name="T13" fmla="*/ 13 h 117"/>
                  <a:gd name="T14" fmla="*/ 13 w 26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7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6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2"/>
                      <a:pt x="7" y="116"/>
                      <a:pt x="13" y="116"/>
                    </a:cubicBezTo>
                    <a:cubicBezTo>
                      <a:pt x="19" y="116"/>
                      <a:pt x="25" y="112"/>
                      <a:pt x="25" y="10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3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3" name="Freeform 1056"/>
              <p:cNvSpPr>
                <a:spLocks noChangeArrowheads="1"/>
              </p:cNvSpPr>
              <p:nvPr/>
            </p:nvSpPr>
            <p:spPr bwMode="auto">
              <a:xfrm>
                <a:off x="5143348" y="10601186"/>
                <a:ext cx="62970" cy="327449"/>
              </a:xfrm>
              <a:custGeom>
                <a:avLst/>
                <a:gdLst>
                  <a:gd name="T0" fmla="*/ 10 w 23"/>
                  <a:gd name="T1" fmla="*/ 0 h 116"/>
                  <a:gd name="T2" fmla="*/ 10 w 23"/>
                  <a:gd name="T3" fmla="*/ 0 h 116"/>
                  <a:gd name="T4" fmla="*/ 0 w 23"/>
                  <a:gd name="T5" fmla="*/ 12 h 116"/>
                  <a:gd name="T6" fmla="*/ 0 w 23"/>
                  <a:gd name="T7" fmla="*/ 103 h 116"/>
                  <a:gd name="T8" fmla="*/ 10 w 23"/>
                  <a:gd name="T9" fmla="*/ 115 h 116"/>
                  <a:gd name="T10" fmla="*/ 22 w 23"/>
                  <a:gd name="T11" fmla="*/ 103 h 116"/>
                  <a:gd name="T12" fmla="*/ 22 w 23"/>
                  <a:gd name="T13" fmla="*/ 12 h 116"/>
                  <a:gd name="T14" fmla="*/ 10 w 23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4" y="115"/>
                      <a:pt x="10" y="115"/>
                    </a:cubicBezTo>
                    <a:cubicBezTo>
                      <a:pt x="16" y="115"/>
                      <a:pt x="22" y="109"/>
                      <a:pt x="22" y="10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6"/>
                      <a:pt x="16" y="0"/>
                      <a:pt x="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4" name="Freeform 1057"/>
              <p:cNvSpPr>
                <a:spLocks noChangeArrowheads="1"/>
              </p:cNvSpPr>
              <p:nvPr/>
            </p:nvSpPr>
            <p:spPr bwMode="auto">
              <a:xfrm>
                <a:off x="5269298" y="10601186"/>
                <a:ext cx="62970" cy="327449"/>
              </a:xfrm>
              <a:custGeom>
                <a:avLst/>
                <a:gdLst>
                  <a:gd name="T0" fmla="*/ 12 w 22"/>
                  <a:gd name="T1" fmla="*/ 0 h 116"/>
                  <a:gd name="T2" fmla="*/ 12 w 22"/>
                  <a:gd name="T3" fmla="*/ 0 h 116"/>
                  <a:gd name="T4" fmla="*/ 0 w 22"/>
                  <a:gd name="T5" fmla="*/ 12 h 116"/>
                  <a:gd name="T6" fmla="*/ 0 w 22"/>
                  <a:gd name="T7" fmla="*/ 103 h 116"/>
                  <a:gd name="T8" fmla="*/ 12 w 22"/>
                  <a:gd name="T9" fmla="*/ 115 h 116"/>
                  <a:gd name="T10" fmla="*/ 21 w 22"/>
                  <a:gd name="T11" fmla="*/ 103 h 116"/>
                  <a:gd name="T12" fmla="*/ 21 w 22"/>
                  <a:gd name="T13" fmla="*/ 12 h 116"/>
                  <a:gd name="T14" fmla="*/ 12 w 22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6" y="115"/>
                      <a:pt x="12" y="115"/>
                    </a:cubicBezTo>
                    <a:cubicBezTo>
                      <a:pt x="18" y="115"/>
                      <a:pt x="21" y="109"/>
                      <a:pt x="21" y="10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6"/>
                      <a:pt x="18" y="0"/>
                      <a:pt x="12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5" name="Freeform 1058"/>
              <p:cNvSpPr>
                <a:spLocks noChangeArrowheads="1"/>
              </p:cNvSpPr>
              <p:nvPr/>
            </p:nvSpPr>
            <p:spPr bwMode="auto">
              <a:xfrm>
                <a:off x="5395245" y="10601186"/>
                <a:ext cx="75568" cy="327449"/>
              </a:xfrm>
              <a:custGeom>
                <a:avLst/>
                <a:gdLst>
                  <a:gd name="T0" fmla="*/ 13 w 26"/>
                  <a:gd name="T1" fmla="*/ 0 h 116"/>
                  <a:gd name="T2" fmla="*/ 13 w 26"/>
                  <a:gd name="T3" fmla="*/ 0 h 116"/>
                  <a:gd name="T4" fmla="*/ 0 w 26"/>
                  <a:gd name="T5" fmla="*/ 12 h 116"/>
                  <a:gd name="T6" fmla="*/ 0 w 26"/>
                  <a:gd name="T7" fmla="*/ 103 h 116"/>
                  <a:gd name="T8" fmla="*/ 13 w 26"/>
                  <a:gd name="T9" fmla="*/ 115 h 116"/>
                  <a:gd name="T10" fmla="*/ 25 w 26"/>
                  <a:gd name="T11" fmla="*/ 103 h 116"/>
                  <a:gd name="T12" fmla="*/ 25 w 26"/>
                  <a:gd name="T13" fmla="*/ 12 h 116"/>
                  <a:gd name="T14" fmla="*/ 13 w 26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7" y="115"/>
                      <a:pt x="13" y="115"/>
                    </a:cubicBezTo>
                    <a:cubicBezTo>
                      <a:pt x="19" y="115"/>
                      <a:pt x="25" y="109"/>
                      <a:pt x="25" y="10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6"/>
                      <a:pt x="19" y="0"/>
                      <a:pt x="13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6" name="Freeform 1062"/>
              <p:cNvSpPr>
                <a:spLocks noChangeArrowheads="1"/>
              </p:cNvSpPr>
              <p:nvPr/>
            </p:nvSpPr>
            <p:spPr bwMode="auto">
              <a:xfrm>
                <a:off x="5143348" y="11092359"/>
                <a:ext cx="62970" cy="340037"/>
              </a:xfrm>
              <a:custGeom>
                <a:avLst/>
                <a:gdLst>
                  <a:gd name="T0" fmla="*/ 10 w 23"/>
                  <a:gd name="T1" fmla="*/ 0 h 117"/>
                  <a:gd name="T2" fmla="*/ 10 w 23"/>
                  <a:gd name="T3" fmla="*/ 0 h 117"/>
                  <a:gd name="T4" fmla="*/ 0 w 23"/>
                  <a:gd name="T5" fmla="*/ 13 h 117"/>
                  <a:gd name="T6" fmla="*/ 0 w 23"/>
                  <a:gd name="T7" fmla="*/ 106 h 117"/>
                  <a:gd name="T8" fmla="*/ 10 w 23"/>
                  <a:gd name="T9" fmla="*/ 116 h 117"/>
                  <a:gd name="T10" fmla="*/ 22 w 23"/>
                  <a:gd name="T11" fmla="*/ 106 h 117"/>
                  <a:gd name="T12" fmla="*/ 22 w 23"/>
                  <a:gd name="T13" fmla="*/ 13 h 117"/>
                  <a:gd name="T14" fmla="*/ 10 w 23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7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7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3"/>
                      <a:pt x="4" y="116"/>
                      <a:pt x="10" y="116"/>
                    </a:cubicBezTo>
                    <a:cubicBezTo>
                      <a:pt x="16" y="116"/>
                      <a:pt x="22" y="113"/>
                      <a:pt x="22" y="106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7"/>
                      <a:pt x="16" y="0"/>
                      <a:pt x="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7" name="Freeform 1063"/>
              <p:cNvSpPr>
                <a:spLocks noChangeArrowheads="1"/>
              </p:cNvSpPr>
              <p:nvPr/>
            </p:nvSpPr>
            <p:spPr bwMode="auto">
              <a:xfrm>
                <a:off x="5269298" y="11092359"/>
                <a:ext cx="62970" cy="340037"/>
              </a:xfrm>
              <a:custGeom>
                <a:avLst/>
                <a:gdLst>
                  <a:gd name="T0" fmla="*/ 12 w 22"/>
                  <a:gd name="T1" fmla="*/ 0 h 117"/>
                  <a:gd name="T2" fmla="*/ 12 w 22"/>
                  <a:gd name="T3" fmla="*/ 0 h 117"/>
                  <a:gd name="T4" fmla="*/ 0 w 22"/>
                  <a:gd name="T5" fmla="*/ 13 h 117"/>
                  <a:gd name="T6" fmla="*/ 0 w 22"/>
                  <a:gd name="T7" fmla="*/ 106 h 117"/>
                  <a:gd name="T8" fmla="*/ 12 w 22"/>
                  <a:gd name="T9" fmla="*/ 116 h 117"/>
                  <a:gd name="T10" fmla="*/ 21 w 22"/>
                  <a:gd name="T11" fmla="*/ 106 h 117"/>
                  <a:gd name="T12" fmla="*/ 21 w 22"/>
                  <a:gd name="T13" fmla="*/ 13 h 117"/>
                  <a:gd name="T14" fmla="*/ 12 w 22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7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3"/>
                      <a:pt x="6" y="116"/>
                      <a:pt x="12" y="116"/>
                    </a:cubicBezTo>
                    <a:cubicBezTo>
                      <a:pt x="18" y="116"/>
                      <a:pt x="21" y="113"/>
                      <a:pt x="21" y="106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7"/>
                      <a:pt x="18" y="0"/>
                      <a:pt x="12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8" name="Freeform 1064"/>
              <p:cNvSpPr>
                <a:spLocks noChangeArrowheads="1"/>
              </p:cNvSpPr>
              <p:nvPr/>
            </p:nvSpPr>
            <p:spPr bwMode="auto">
              <a:xfrm>
                <a:off x="5395245" y="11092359"/>
                <a:ext cx="75568" cy="340037"/>
              </a:xfrm>
              <a:custGeom>
                <a:avLst/>
                <a:gdLst>
                  <a:gd name="T0" fmla="*/ 13 w 26"/>
                  <a:gd name="T1" fmla="*/ 0 h 117"/>
                  <a:gd name="T2" fmla="*/ 13 w 26"/>
                  <a:gd name="T3" fmla="*/ 0 h 117"/>
                  <a:gd name="T4" fmla="*/ 0 w 26"/>
                  <a:gd name="T5" fmla="*/ 13 h 117"/>
                  <a:gd name="T6" fmla="*/ 0 w 26"/>
                  <a:gd name="T7" fmla="*/ 106 h 117"/>
                  <a:gd name="T8" fmla="*/ 13 w 26"/>
                  <a:gd name="T9" fmla="*/ 116 h 117"/>
                  <a:gd name="T10" fmla="*/ 25 w 26"/>
                  <a:gd name="T11" fmla="*/ 106 h 117"/>
                  <a:gd name="T12" fmla="*/ 25 w 26"/>
                  <a:gd name="T13" fmla="*/ 13 h 117"/>
                  <a:gd name="T14" fmla="*/ 13 w 26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7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7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3"/>
                      <a:pt x="7" y="116"/>
                      <a:pt x="13" y="116"/>
                    </a:cubicBezTo>
                    <a:cubicBezTo>
                      <a:pt x="19" y="116"/>
                      <a:pt x="25" y="113"/>
                      <a:pt x="25" y="10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7"/>
                      <a:pt x="19" y="0"/>
                      <a:pt x="13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9" name="Freeform 1068"/>
              <p:cNvSpPr>
                <a:spLocks noChangeArrowheads="1"/>
              </p:cNvSpPr>
              <p:nvPr/>
            </p:nvSpPr>
            <p:spPr bwMode="auto">
              <a:xfrm>
                <a:off x="5143348" y="11596129"/>
                <a:ext cx="62970" cy="327449"/>
              </a:xfrm>
              <a:custGeom>
                <a:avLst/>
                <a:gdLst>
                  <a:gd name="T0" fmla="*/ 10 w 23"/>
                  <a:gd name="T1" fmla="*/ 0 h 116"/>
                  <a:gd name="T2" fmla="*/ 10 w 23"/>
                  <a:gd name="T3" fmla="*/ 0 h 116"/>
                  <a:gd name="T4" fmla="*/ 0 w 23"/>
                  <a:gd name="T5" fmla="*/ 12 h 116"/>
                  <a:gd name="T6" fmla="*/ 0 w 23"/>
                  <a:gd name="T7" fmla="*/ 103 h 116"/>
                  <a:gd name="T8" fmla="*/ 10 w 23"/>
                  <a:gd name="T9" fmla="*/ 115 h 116"/>
                  <a:gd name="T10" fmla="*/ 22 w 23"/>
                  <a:gd name="T11" fmla="*/ 103 h 116"/>
                  <a:gd name="T12" fmla="*/ 22 w 23"/>
                  <a:gd name="T13" fmla="*/ 12 h 116"/>
                  <a:gd name="T14" fmla="*/ 10 w 23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3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4" y="115"/>
                      <a:pt x="10" y="115"/>
                    </a:cubicBezTo>
                    <a:cubicBezTo>
                      <a:pt x="16" y="115"/>
                      <a:pt x="22" y="109"/>
                      <a:pt x="22" y="10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3"/>
                      <a:pt x="16" y="0"/>
                      <a:pt x="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0" name="Freeform 1069"/>
              <p:cNvSpPr>
                <a:spLocks noChangeArrowheads="1"/>
              </p:cNvSpPr>
              <p:nvPr/>
            </p:nvSpPr>
            <p:spPr bwMode="auto">
              <a:xfrm>
                <a:off x="5269298" y="11596129"/>
                <a:ext cx="62970" cy="327449"/>
              </a:xfrm>
              <a:custGeom>
                <a:avLst/>
                <a:gdLst>
                  <a:gd name="T0" fmla="*/ 12 w 22"/>
                  <a:gd name="T1" fmla="*/ 0 h 116"/>
                  <a:gd name="T2" fmla="*/ 12 w 22"/>
                  <a:gd name="T3" fmla="*/ 0 h 116"/>
                  <a:gd name="T4" fmla="*/ 0 w 22"/>
                  <a:gd name="T5" fmla="*/ 12 h 116"/>
                  <a:gd name="T6" fmla="*/ 0 w 22"/>
                  <a:gd name="T7" fmla="*/ 103 h 116"/>
                  <a:gd name="T8" fmla="*/ 12 w 22"/>
                  <a:gd name="T9" fmla="*/ 115 h 116"/>
                  <a:gd name="T10" fmla="*/ 21 w 22"/>
                  <a:gd name="T11" fmla="*/ 103 h 116"/>
                  <a:gd name="T12" fmla="*/ 21 w 22"/>
                  <a:gd name="T13" fmla="*/ 12 h 116"/>
                  <a:gd name="T14" fmla="*/ 12 w 22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3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6" y="115"/>
                      <a:pt x="12" y="115"/>
                    </a:cubicBezTo>
                    <a:cubicBezTo>
                      <a:pt x="18" y="115"/>
                      <a:pt x="21" y="109"/>
                      <a:pt x="21" y="10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3"/>
                      <a:pt x="18" y="0"/>
                      <a:pt x="12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1" name="Freeform 1070"/>
              <p:cNvSpPr>
                <a:spLocks noChangeArrowheads="1"/>
              </p:cNvSpPr>
              <p:nvPr/>
            </p:nvSpPr>
            <p:spPr bwMode="auto">
              <a:xfrm>
                <a:off x="5395245" y="11596129"/>
                <a:ext cx="75568" cy="327449"/>
              </a:xfrm>
              <a:custGeom>
                <a:avLst/>
                <a:gdLst>
                  <a:gd name="T0" fmla="*/ 13 w 26"/>
                  <a:gd name="T1" fmla="*/ 0 h 116"/>
                  <a:gd name="T2" fmla="*/ 13 w 26"/>
                  <a:gd name="T3" fmla="*/ 0 h 116"/>
                  <a:gd name="T4" fmla="*/ 0 w 26"/>
                  <a:gd name="T5" fmla="*/ 12 h 116"/>
                  <a:gd name="T6" fmla="*/ 0 w 26"/>
                  <a:gd name="T7" fmla="*/ 103 h 116"/>
                  <a:gd name="T8" fmla="*/ 13 w 26"/>
                  <a:gd name="T9" fmla="*/ 115 h 116"/>
                  <a:gd name="T10" fmla="*/ 25 w 26"/>
                  <a:gd name="T11" fmla="*/ 103 h 116"/>
                  <a:gd name="T12" fmla="*/ 25 w 26"/>
                  <a:gd name="T13" fmla="*/ 12 h 116"/>
                  <a:gd name="T14" fmla="*/ 13 w 26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3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7" y="115"/>
                      <a:pt x="13" y="115"/>
                    </a:cubicBezTo>
                    <a:cubicBezTo>
                      <a:pt x="19" y="115"/>
                      <a:pt x="25" y="109"/>
                      <a:pt x="25" y="10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3"/>
                      <a:pt x="19" y="0"/>
                      <a:pt x="13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2" name="Freeform 1074"/>
              <p:cNvSpPr>
                <a:spLocks noChangeArrowheads="1"/>
              </p:cNvSpPr>
              <p:nvPr/>
            </p:nvSpPr>
            <p:spPr bwMode="auto">
              <a:xfrm>
                <a:off x="5143348" y="12099895"/>
                <a:ext cx="62970" cy="327449"/>
              </a:xfrm>
              <a:custGeom>
                <a:avLst/>
                <a:gdLst>
                  <a:gd name="T0" fmla="*/ 10 w 23"/>
                  <a:gd name="T1" fmla="*/ 0 h 116"/>
                  <a:gd name="T2" fmla="*/ 10 w 23"/>
                  <a:gd name="T3" fmla="*/ 0 h 116"/>
                  <a:gd name="T4" fmla="*/ 0 w 23"/>
                  <a:gd name="T5" fmla="*/ 12 h 116"/>
                  <a:gd name="T6" fmla="*/ 0 w 23"/>
                  <a:gd name="T7" fmla="*/ 103 h 116"/>
                  <a:gd name="T8" fmla="*/ 10 w 23"/>
                  <a:gd name="T9" fmla="*/ 115 h 116"/>
                  <a:gd name="T10" fmla="*/ 22 w 23"/>
                  <a:gd name="T11" fmla="*/ 103 h 116"/>
                  <a:gd name="T12" fmla="*/ 22 w 23"/>
                  <a:gd name="T13" fmla="*/ 12 h 116"/>
                  <a:gd name="T14" fmla="*/ 10 w 23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2"/>
                      <a:pt x="4" y="115"/>
                      <a:pt x="10" y="115"/>
                    </a:cubicBezTo>
                    <a:cubicBezTo>
                      <a:pt x="16" y="115"/>
                      <a:pt x="22" y="112"/>
                      <a:pt x="22" y="10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6"/>
                      <a:pt x="16" y="0"/>
                      <a:pt x="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3" name="Freeform 1075"/>
              <p:cNvSpPr>
                <a:spLocks noChangeArrowheads="1"/>
              </p:cNvSpPr>
              <p:nvPr/>
            </p:nvSpPr>
            <p:spPr bwMode="auto">
              <a:xfrm>
                <a:off x="5269298" y="12099895"/>
                <a:ext cx="62970" cy="327449"/>
              </a:xfrm>
              <a:custGeom>
                <a:avLst/>
                <a:gdLst>
                  <a:gd name="T0" fmla="*/ 12 w 22"/>
                  <a:gd name="T1" fmla="*/ 0 h 116"/>
                  <a:gd name="T2" fmla="*/ 12 w 22"/>
                  <a:gd name="T3" fmla="*/ 0 h 116"/>
                  <a:gd name="T4" fmla="*/ 0 w 22"/>
                  <a:gd name="T5" fmla="*/ 12 h 116"/>
                  <a:gd name="T6" fmla="*/ 0 w 22"/>
                  <a:gd name="T7" fmla="*/ 103 h 116"/>
                  <a:gd name="T8" fmla="*/ 12 w 22"/>
                  <a:gd name="T9" fmla="*/ 115 h 116"/>
                  <a:gd name="T10" fmla="*/ 21 w 22"/>
                  <a:gd name="T11" fmla="*/ 103 h 116"/>
                  <a:gd name="T12" fmla="*/ 21 w 22"/>
                  <a:gd name="T13" fmla="*/ 12 h 116"/>
                  <a:gd name="T14" fmla="*/ 12 w 22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2"/>
                      <a:pt x="6" y="115"/>
                      <a:pt x="12" y="115"/>
                    </a:cubicBezTo>
                    <a:cubicBezTo>
                      <a:pt x="18" y="115"/>
                      <a:pt x="21" y="112"/>
                      <a:pt x="21" y="10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6"/>
                      <a:pt x="18" y="0"/>
                      <a:pt x="12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4" name="Freeform 1076"/>
              <p:cNvSpPr>
                <a:spLocks noChangeArrowheads="1"/>
              </p:cNvSpPr>
              <p:nvPr/>
            </p:nvSpPr>
            <p:spPr bwMode="auto">
              <a:xfrm>
                <a:off x="5395245" y="12099895"/>
                <a:ext cx="75568" cy="327449"/>
              </a:xfrm>
              <a:custGeom>
                <a:avLst/>
                <a:gdLst>
                  <a:gd name="T0" fmla="*/ 13 w 26"/>
                  <a:gd name="T1" fmla="*/ 0 h 116"/>
                  <a:gd name="T2" fmla="*/ 13 w 26"/>
                  <a:gd name="T3" fmla="*/ 0 h 116"/>
                  <a:gd name="T4" fmla="*/ 0 w 26"/>
                  <a:gd name="T5" fmla="*/ 12 h 116"/>
                  <a:gd name="T6" fmla="*/ 0 w 26"/>
                  <a:gd name="T7" fmla="*/ 103 h 116"/>
                  <a:gd name="T8" fmla="*/ 13 w 26"/>
                  <a:gd name="T9" fmla="*/ 115 h 116"/>
                  <a:gd name="T10" fmla="*/ 25 w 26"/>
                  <a:gd name="T11" fmla="*/ 103 h 116"/>
                  <a:gd name="T12" fmla="*/ 25 w 26"/>
                  <a:gd name="T13" fmla="*/ 12 h 116"/>
                  <a:gd name="T14" fmla="*/ 13 w 26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2"/>
                      <a:pt x="7" y="115"/>
                      <a:pt x="13" y="115"/>
                    </a:cubicBezTo>
                    <a:cubicBezTo>
                      <a:pt x="19" y="115"/>
                      <a:pt x="25" y="112"/>
                      <a:pt x="25" y="10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6"/>
                      <a:pt x="19" y="0"/>
                      <a:pt x="13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5" name="Freeform 1080"/>
              <p:cNvSpPr>
                <a:spLocks noChangeArrowheads="1"/>
              </p:cNvSpPr>
              <p:nvPr/>
            </p:nvSpPr>
            <p:spPr bwMode="auto">
              <a:xfrm>
                <a:off x="5143348" y="12591065"/>
                <a:ext cx="62970" cy="327449"/>
              </a:xfrm>
              <a:custGeom>
                <a:avLst/>
                <a:gdLst>
                  <a:gd name="T0" fmla="*/ 10 w 23"/>
                  <a:gd name="T1" fmla="*/ 0 h 116"/>
                  <a:gd name="T2" fmla="*/ 10 w 23"/>
                  <a:gd name="T3" fmla="*/ 0 h 116"/>
                  <a:gd name="T4" fmla="*/ 0 w 23"/>
                  <a:gd name="T5" fmla="*/ 10 h 116"/>
                  <a:gd name="T6" fmla="*/ 0 w 23"/>
                  <a:gd name="T7" fmla="*/ 103 h 116"/>
                  <a:gd name="T8" fmla="*/ 10 w 23"/>
                  <a:gd name="T9" fmla="*/ 115 h 116"/>
                  <a:gd name="T10" fmla="*/ 22 w 23"/>
                  <a:gd name="T11" fmla="*/ 103 h 116"/>
                  <a:gd name="T12" fmla="*/ 22 w 23"/>
                  <a:gd name="T13" fmla="*/ 10 h 116"/>
                  <a:gd name="T14" fmla="*/ 10 w 23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4"/>
                      <a:pt x="0" y="10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4" y="115"/>
                      <a:pt x="10" y="115"/>
                    </a:cubicBezTo>
                    <a:cubicBezTo>
                      <a:pt x="16" y="115"/>
                      <a:pt x="22" y="109"/>
                      <a:pt x="22" y="103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4"/>
                      <a:pt x="16" y="0"/>
                      <a:pt x="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6" name="Freeform 1081"/>
              <p:cNvSpPr>
                <a:spLocks noChangeArrowheads="1"/>
              </p:cNvSpPr>
              <p:nvPr/>
            </p:nvSpPr>
            <p:spPr bwMode="auto">
              <a:xfrm>
                <a:off x="5269298" y="12591065"/>
                <a:ext cx="62970" cy="327449"/>
              </a:xfrm>
              <a:custGeom>
                <a:avLst/>
                <a:gdLst>
                  <a:gd name="T0" fmla="*/ 12 w 22"/>
                  <a:gd name="T1" fmla="*/ 0 h 116"/>
                  <a:gd name="T2" fmla="*/ 12 w 22"/>
                  <a:gd name="T3" fmla="*/ 0 h 116"/>
                  <a:gd name="T4" fmla="*/ 0 w 22"/>
                  <a:gd name="T5" fmla="*/ 10 h 116"/>
                  <a:gd name="T6" fmla="*/ 0 w 22"/>
                  <a:gd name="T7" fmla="*/ 103 h 116"/>
                  <a:gd name="T8" fmla="*/ 12 w 22"/>
                  <a:gd name="T9" fmla="*/ 115 h 116"/>
                  <a:gd name="T10" fmla="*/ 21 w 22"/>
                  <a:gd name="T11" fmla="*/ 103 h 116"/>
                  <a:gd name="T12" fmla="*/ 21 w 22"/>
                  <a:gd name="T13" fmla="*/ 10 h 116"/>
                  <a:gd name="T14" fmla="*/ 12 w 22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4"/>
                      <a:pt x="0" y="10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6" y="115"/>
                      <a:pt x="12" y="115"/>
                    </a:cubicBezTo>
                    <a:cubicBezTo>
                      <a:pt x="18" y="115"/>
                      <a:pt x="21" y="109"/>
                      <a:pt x="21" y="103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4"/>
                      <a:pt x="18" y="0"/>
                      <a:pt x="12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7" name="Freeform 1082"/>
              <p:cNvSpPr>
                <a:spLocks noChangeArrowheads="1"/>
              </p:cNvSpPr>
              <p:nvPr/>
            </p:nvSpPr>
            <p:spPr bwMode="auto">
              <a:xfrm>
                <a:off x="5395245" y="12591065"/>
                <a:ext cx="75568" cy="327449"/>
              </a:xfrm>
              <a:custGeom>
                <a:avLst/>
                <a:gdLst>
                  <a:gd name="T0" fmla="*/ 13 w 26"/>
                  <a:gd name="T1" fmla="*/ 0 h 116"/>
                  <a:gd name="T2" fmla="*/ 13 w 26"/>
                  <a:gd name="T3" fmla="*/ 0 h 116"/>
                  <a:gd name="T4" fmla="*/ 0 w 26"/>
                  <a:gd name="T5" fmla="*/ 10 h 116"/>
                  <a:gd name="T6" fmla="*/ 0 w 26"/>
                  <a:gd name="T7" fmla="*/ 103 h 116"/>
                  <a:gd name="T8" fmla="*/ 13 w 26"/>
                  <a:gd name="T9" fmla="*/ 115 h 116"/>
                  <a:gd name="T10" fmla="*/ 25 w 26"/>
                  <a:gd name="T11" fmla="*/ 103 h 116"/>
                  <a:gd name="T12" fmla="*/ 25 w 26"/>
                  <a:gd name="T13" fmla="*/ 10 h 116"/>
                  <a:gd name="T14" fmla="*/ 13 w 26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4"/>
                      <a:pt x="0" y="10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7" y="115"/>
                      <a:pt x="13" y="115"/>
                    </a:cubicBezTo>
                    <a:cubicBezTo>
                      <a:pt x="19" y="115"/>
                      <a:pt x="25" y="109"/>
                      <a:pt x="25" y="103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4"/>
                      <a:pt x="19" y="0"/>
                      <a:pt x="13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8" name="Freeform 1083"/>
              <p:cNvSpPr>
                <a:spLocks noChangeArrowheads="1"/>
              </p:cNvSpPr>
              <p:nvPr/>
            </p:nvSpPr>
            <p:spPr bwMode="auto">
              <a:xfrm>
                <a:off x="3506025" y="13308937"/>
                <a:ext cx="289676" cy="113344"/>
              </a:xfrm>
              <a:custGeom>
                <a:avLst/>
                <a:gdLst>
                  <a:gd name="T0" fmla="*/ 102 w 103"/>
                  <a:gd name="T1" fmla="*/ 39 h 40"/>
                  <a:gd name="T2" fmla="*/ 0 w 103"/>
                  <a:gd name="T3" fmla="*/ 39 h 40"/>
                  <a:gd name="T4" fmla="*/ 0 w 103"/>
                  <a:gd name="T5" fmla="*/ 0 h 40"/>
                  <a:gd name="T6" fmla="*/ 102 w 103"/>
                  <a:gd name="T7" fmla="*/ 0 h 40"/>
                  <a:gd name="T8" fmla="*/ 102 w 103"/>
                  <a:gd name="T9" fmla="*/ 3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40">
                    <a:moveTo>
                      <a:pt x="102" y="39"/>
                    </a:moveTo>
                    <a:lnTo>
                      <a:pt x="0" y="39"/>
                    </a:lnTo>
                    <a:lnTo>
                      <a:pt x="0" y="0"/>
                    </a:lnTo>
                    <a:lnTo>
                      <a:pt x="102" y="0"/>
                    </a:lnTo>
                    <a:lnTo>
                      <a:pt x="102" y="39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9" name="Freeform 1084"/>
              <p:cNvSpPr>
                <a:spLocks noChangeArrowheads="1"/>
              </p:cNvSpPr>
              <p:nvPr/>
            </p:nvSpPr>
            <p:spPr bwMode="auto">
              <a:xfrm>
                <a:off x="5256692" y="13308937"/>
                <a:ext cx="302276" cy="113344"/>
              </a:xfrm>
              <a:custGeom>
                <a:avLst/>
                <a:gdLst>
                  <a:gd name="T0" fmla="*/ 103 w 104"/>
                  <a:gd name="T1" fmla="*/ 39 h 40"/>
                  <a:gd name="T2" fmla="*/ 0 w 104"/>
                  <a:gd name="T3" fmla="*/ 39 h 40"/>
                  <a:gd name="T4" fmla="*/ 0 w 104"/>
                  <a:gd name="T5" fmla="*/ 0 h 40"/>
                  <a:gd name="T6" fmla="*/ 103 w 104"/>
                  <a:gd name="T7" fmla="*/ 0 h 40"/>
                  <a:gd name="T8" fmla="*/ 103 w 104"/>
                  <a:gd name="T9" fmla="*/ 3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40">
                    <a:moveTo>
                      <a:pt x="103" y="39"/>
                    </a:moveTo>
                    <a:lnTo>
                      <a:pt x="0" y="39"/>
                    </a:lnTo>
                    <a:lnTo>
                      <a:pt x="0" y="0"/>
                    </a:lnTo>
                    <a:lnTo>
                      <a:pt x="103" y="0"/>
                    </a:lnTo>
                    <a:lnTo>
                      <a:pt x="103" y="39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490" name="Freeform 918"/>
            <p:cNvSpPr>
              <a:spLocks noChangeArrowheads="1"/>
            </p:cNvSpPr>
            <p:nvPr/>
          </p:nvSpPr>
          <p:spPr bwMode="auto">
            <a:xfrm>
              <a:off x="18523953" y="8911759"/>
              <a:ext cx="440820" cy="163729"/>
            </a:xfrm>
            <a:custGeom>
              <a:avLst/>
              <a:gdLst>
                <a:gd name="T0" fmla="*/ 155 w 156"/>
                <a:gd name="T1" fmla="*/ 0 h 56"/>
                <a:gd name="T2" fmla="*/ 0 w 156"/>
                <a:gd name="T3" fmla="*/ 0 h 56"/>
                <a:gd name="T4" fmla="*/ 0 w 156"/>
                <a:gd name="T5" fmla="*/ 55 h 56"/>
                <a:gd name="T6" fmla="*/ 155 w 156"/>
                <a:gd name="T7" fmla="*/ 55 h 56"/>
                <a:gd name="T8" fmla="*/ 155 w 15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6">
                  <a:moveTo>
                    <a:pt x="155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155" y="55"/>
                  </a:lnTo>
                  <a:lnTo>
                    <a:pt x="155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91" name="Freeform 924"/>
            <p:cNvSpPr>
              <a:spLocks noChangeArrowheads="1"/>
            </p:cNvSpPr>
            <p:nvPr/>
          </p:nvSpPr>
          <p:spPr bwMode="auto">
            <a:xfrm>
              <a:off x="18523953" y="9415526"/>
              <a:ext cx="440820" cy="163729"/>
            </a:xfrm>
            <a:custGeom>
              <a:avLst/>
              <a:gdLst>
                <a:gd name="T0" fmla="*/ 155 w 156"/>
                <a:gd name="T1" fmla="*/ 0 h 58"/>
                <a:gd name="T2" fmla="*/ 0 w 156"/>
                <a:gd name="T3" fmla="*/ 0 h 58"/>
                <a:gd name="T4" fmla="*/ 0 w 156"/>
                <a:gd name="T5" fmla="*/ 57 h 58"/>
                <a:gd name="T6" fmla="*/ 155 w 156"/>
                <a:gd name="T7" fmla="*/ 57 h 58"/>
                <a:gd name="T8" fmla="*/ 155 w 156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8">
                  <a:moveTo>
                    <a:pt x="155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55" y="57"/>
                  </a:lnTo>
                  <a:lnTo>
                    <a:pt x="155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92" name="Freeform 930"/>
            <p:cNvSpPr>
              <a:spLocks noChangeArrowheads="1"/>
            </p:cNvSpPr>
            <p:nvPr/>
          </p:nvSpPr>
          <p:spPr bwMode="auto">
            <a:xfrm>
              <a:off x="18523953" y="9906707"/>
              <a:ext cx="440820" cy="163720"/>
            </a:xfrm>
            <a:custGeom>
              <a:avLst/>
              <a:gdLst>
                <a:gd name="T0" fmla="*/ 155 w 156"/>
                <a:gd name="T1" fmla="*/ 0 h 56"/>
                <a:gd name="T2" fmla="*/ 0 w 156"/>
                <a:gd name="T3" fmla="*/ 0 h 56"/>
                <a:gd name="T4" fmla="*/ 0 w 156"/>
                <a:gd name="T5" fmla="*/ 55 h 56"/>
                <a:gd name="T6" fmla="*/ 155 w 156"/>
                <a:gd name="T7" fmla="*/ 55 h 56"/>
                <a:gd name="T8" fmla="*/ 155 w 15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6">
                  <a:moveTo>
                    <a:pt x="155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155" y="55"/>
                  </a:lnTo>
                  <a:lnTo>
                    <a:pt x="155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93" name="Freeform 936"/>
            <p:cNvSpPr>
              <a:spLocks noChangeArrowheads="1"/>
            </p:cNvSpPr>
            <p:nvPr/>
          </p:nvSpPr>
          <p:spPr bwMode="auto">
            <a:xfrm>
              <a:off x="18523953" y="10410474"/>
              <a:ext cx="440820" cy="163720"/>
            </a:xfrm>
            <a:custGeom>
              <a:avLst/>
              <a:gdLst>
                <a:gd name="T0" fmla="*/ 155 w 156"/>
                <a:gd name="T1" fmla="*/ 0 h 58"/>
                <a:gd name="T2" fmla="*/ 0 w 156"/>
                <a:gd name="T3" fmla="*/ 0 h 58"/>
                <a:gd name="T4" fmla="*/ 0 w 156"/>
                <a:gd name="T5" fmla="*/ 57 h 58"/>
                <a:gd name="T6" fmla="*/ 155 w 156"/>
                <a:gd name="T7" fmla="*/ 57 h 58"/>
                <a:gd name="T8" fmla="*/ 155 w 156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8">
                  <a:moveTo>
                    <a:pt x="155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55" y="57"/>
                  </a:lnTo>
                  <a:lnTo>
                    <a:pt x="155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94" name="Freeform 942"/>
            <p:cNvSpPr>
              <a:spLocks noChangeArrowheads="1"/>
            </p:cNvSpPr>
            <p:nvPr/>
          </p:nvSpPr>
          <p:spPr bwMode="auto">
            <a:xfrm>
              <a:off x="18523953" y="10901637"/>
              <a:ext cx="440820" cy="163729"/>
            </a:xfrm>
            <a:custGeom>
              <a:avLst/>
              <a:gdLst>
                <a:gd name="T0" fmla="*/ 155 w 156"/>
                <a:gd name="T1" fmla="*/ 0 h 56"/>
                <a:gd name="T2" fmla="*/ 0 w 156"/>
                <a:gd name="T3" fmla="*/ 0 h 56"/>
                <a:gd name="T4" fmla="*/ 0 w 156"/>
                <a:gd name="T5" fmla="*/ 55 h 56"/>
                <a:gd name="T6" fmla="*/ 155 w 156"/>
                <a:gd name="T7" fmla="*/ 55 h 56"/>
                <a:gd name="T8" fmla="*/ 155 w 15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6">
                  <a:moveTo>
                    <a:pt x="155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155" y="55"/>
                  </a:lnTo>
                  <a:lnTo>
                    <a:pt x="155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95" name="Freeform 948"/>
            <p:cNvSpPr>
              <a:spLocks noChangeArrowheads="1"/>
            </p:cNvSpPr>
            <p:nvPr/>
          </p:nvSpPr>
          <p:spPr bwMode="auto">
            <a:xfrm>
              <a:off x="18523953" y="11392819"/>
              <a:ext cx="440820" cy="163720"/>
            </a:xfrm>
            <a:custGeom>
              <a:avLst/>
              <a:gdLst>
                <a:gd name="T0" fmla="*/ 155 w 156"/>
                <a:gd name="T1" fmla="*/ 0 h 56"/>
                <a:gd name="T2" fmla="*/ 0 w 156"/>
                <a:gd name="T3" fmla="*/ 0 h 56"/>
                <a:gd name="T4" fmla="*/ 0 w 156"/>
                <a:gd name="T5" fmla="*/ 55 h 56"/>
                <a:gd name="T6" fmla="*/ 155 w 156"/>
                <a:gd name="T7" fmla="*/ 55 h 56"/>
                <a:gd name="T8" fmla="*/ 155 w 15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6">
                  <a:moveTo>
                    <a:pt x="155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155" y="55"/>
                  </a:lnTo>
                  <a:lnTo>
                    <a:pt x="155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96" name="Freeform 954"/>
            <p:cNvSpPr>
              <a:spLocks noChangeArrowheads="1"/>
            </p:cNvSpPr>
            <p:nvPr/>
          </p:nvSpPr>
          <p:spPr bwMode="auto">
            <a:xfrm>
              <a:off x="18523953" y="11896585"/>
              <a:ext cx="440820" cy="163720"/>
            </a:xfrm>
            <a:custGeom>
              <a:avLst/>
              <a:gdLst>
                <a:gd name="T0" fmla="*/ 155 w 156"/>
                <a:gd name="T1" fmla="*/ 0 h 58"/>
                <a:gd name="T2" fmla="*/ 0 w 156"/>
                <a:gd name="T3" fmla="*/ 0 h 58"/>
                <a:gd name="T4" fmla="*/ 0 w 156"/>
                <a:gd name="T5" fmla="*/ 57 h 58"/>
                <a:gd name="T6" fmla="*/ 155 w 156"/>
                <a:gd name="T7" fmla="*/ 57 h 58"/>
                <a:gd name="T8" fmla="*/ 155 w 156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8">
                  <a:moveTo>
                    <a:pt x="155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55" y="57"/>
                  </a:lnTo>
                  <a:lnTo>
                    <a:pt x="155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74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" grpId="0" animBg="1"/>
      <p:bldP spid="616" grpId="0" animBg="1"/>
      <p:bldP spid="637" grpId="0" animBg="1"/>
      <p:bldP spid="1056" grpId="0"/>
      <p:bldP spid="1085" grpId="0"/>
      <p:bldP spid="1086" grpId="0"/>
      <p:bldP spid="108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7" r="20027"/>
          <a:stretch>
            <a:fillRect/>
          </a:stretch>
        </p:blipFill>
        <p:spPr/>
      </p:pic>
      <p:grpSp>
        <p:nvGrpSpPr>
          <p:cNvPr id="3" name="Group 2"/>
          <p:cNvGrpSpPr/>
          <p:nvPr/>
        </p:nvGrpSpPr>
        <p:grpSpPr>
          <a:xfrm rot="10800000">
            <a:off x="2272336" y="2087167"/>
            <a:ext cx="9946349" cy="2673455"/>
            <a:chOff x="-210622" y="4085211"/>
            <a:chExt cx="19892697" cy="5346910"/>
          </a:xfrm>
        </p:grpSpPr>
        <p:sp>
          <p:nvSpPr>
            <p:cNvPr id="22" name="Round Same Side Corner Rectangle 21"/>
            <p:cNvSpPr/>
            <p:nvPr/>
          </p:nvSpPr>
          <p:spPr>
            <a:xfrm rot="5400000">
              <a:off x="7062272" y="-3187683"/>
              <a:ext cx="5346910" cy="198926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 defTabSz="914217"/>
              <a:endParaRPr lang="bg-BG" dirty="0">
                <a:solidFill>
                  <a:prstClr val="white"/>
                </a:solidFill>
                <a:latin typeface="Lato Light"/>
              </a:endParaRPr>
            </a:p>
          </p:txBody>
        </p:sp>
        <p:sp>
          <p:nvSpPr>
            <p:cNvPr id="8" name="Round Same Side Corner Rectangle 7"/>
            <p:cNvSpPr/>
            <p:nvPr/>
          </p:nvSpPr>
          <p:spPr>
            <a:xfrm rot="5400000">
              <a:off x="7346082" y="-2826026"/>
              <a:ext cx="4477219" cy="191693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 defTabSz="914217"/>
              <a:endParaRPr lang="bg-BG" dirty="0">
                <a:solidFill>
                  <a:prstClr val="white"/>
                </a:solidFill>
                <a:latin typeface="Lato Light"/>
              </a:endParaRPr>
            </a:p>
          </p:txBody>
        </p:sp>
      </p:grpSp>
      <p:sp>
        <p:nvSpPr>
          <p:cNvPr id="35" name="Title 2"/>
          <p:cNvSpPr txBox="1">
            <a:spLocks/>
          </p:cNvSpPr>
          <p:nvPr/>
        </p:nvSpPr>
        <p:spPr>
          <a:xfrm>
            <a:off x="-121578" y="2747692"/>
            <a:ext cx="9461576" cy="512699"/>
          </a:xfrm>
          <a:prstGeom prst="rect">
            <a:avLst/>
          </a:prstGeom>
        </p:spPr>
        <p:txBody>
          <a:bodyPr lIns="109710" tIns="54855" rIns="109710" bIns="54855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bg-BG" sz="2900" dirty="0">
              <a:solidFill>
                <a:srgbClr val="445469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5049151" y="2588559"/>
            <a:ext cx="929949" cy="930190"/>
          </a:xfrm>
          <a:prstGeom prst="ellipse">
            <a:avLst/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 defTabSz="914217"/>
            <a:endParaRPr lang="id-ID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6808083" y="2588559"/>
            <a:ext cx="929949" cy="930190"/>
          </a:xfrm>
          <a:prstGeom prst="ellipse">
            <a:avLst/>
          </a:prstGeom>
          <a:solidFill>
            <a:schemeClr val="accent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 defTabSz="914217"/>
            <a:endParaRPr lang="id-ID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8567014" y="2588559"/>
            <a:ext cx="929949" cy="930190"/>
          </a:xfrm>
          <a:prstGeom prst="ellipse">
            <a:avLst/>
          </a:prstGeom>
          <a:solidFill>
            <a:schemeClr val="accent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 defTabSz="914217"/>
            <a:endParaRPr lang="id-ID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10325946" y="2588559"/>
            <a:ext cx="929949" cy="930190"/>
          </a:xfrm>
          <a:prstGeom prst="ellipse">
            <a:avLst/>
          </a:prstGeom>
          <a:solidFill>
            <a:schemeClr val="accent4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 defTabSz="914217"/>
            <a:endParaRPr lang="id-ID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001087" y="3531496"/>
            <a:ext cx="1026078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 defTabSz="914217"/>
            <a:r>
              <a:rPr lang="id-ID" sz="1600" b="1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Support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4435407" y="3783181"/>
            <a:ext cx="2043044" cy="49858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 defTabSz="914217">
              <a:lnSpc>
                <a:spcPct val="110000"/>
              </a:lnSpc>
            </a:pPr>
            <a:r>
              <a:rPr lang="en-US" sz="1200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Creativity is the key to success lorem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7004476" y="3531496"/>
            <a:ext cx="537163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 defTabSz="914217"/>
            <a:r>
              <a:rPr lang="id-ID" sz="1600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FTP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278927" y="3783181"/>
            <a:ext cx="2043044" cy="49858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 defTabSz="914217">
              <a:lnSpc>
                <a:spcPct val="110000"/>
              </a:lnSpc>
            </a:pPr>
            <a:r>
              <a:rPr lang="en-US" sz="1200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Creativity is the key to success lorem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8616672" y="3531496"/>
            <a:ext cx="830640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 defTabSz="914217"/>
            <a:r>
              <a:rPr lang="id-ID" sz="1600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Online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8032077" y="3783181"/>
            <a:ext cx="2043044" cy="49858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 defTabSz="914217">
              <a:lnSpc>
                <a:spcPct val="110000"/>
              </a:lnSpc>
            </a:pPr>
            <a:r>
              <a:rPr lang="en-US" sz="1200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Creativity is the key to success lorem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0365628" y="3531496"/>
            <a:ext cx="842182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 defTabSz="914217"/>
            <a:r>
              <a:rPr lang="id-ID" sz="1600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Secure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9764288" y="3783181"/>
            <a:ext cx="2043044" cy="49858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 defTabSz="914217">
              <a:lnSpc>
                <a:spcPct val="110000"/>
              </a:lnSpc>
            </a:pPr>
            <a:r>
              <a:rPr lang="en-US" sz="1200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Creativity is the key to success lorem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6246026" y="2919767"/>
            <a:ext cx="316120" cy="299397"/>
            <a:chOff x="7573740" y="3813073"/>
            <a:chExt cx="466573" cy="748492"/>
          </a:xfrm>
          <a:solidFill>
            <a:schemeClr val="bg1">
              <a:lumMod val="95000"/>
            </a:schemeClr>
          </a:solidFill>
        </p:grpSpPr>
        <p:sp>
          <p:nvSpPr>
            <p:cNvPr id="168" name="Right Arrow 167"/>
            <p:cNvSpPr/>
            <p:nvPr/>
          </p:nvSpPr>
          <p:spPr>
            <a:xfrm>
              <a:off x="7573740" y="3813073"/>
              <a:ext cx="466573" cy="748492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9" name="Right Arrow 4"/>
            <p:cNvSpPr/>
            <p:nvPr/>
          </p:nvSpPr>
          <p:spPr>
            <a:xfrm>
              <a:off x="7573740" y="3962771"/>
              <a:ext cx="326601" cy="44909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d-ID" sz="6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8029130" y="2919673"/>
            <a:ext cx="316120" cy="299397"/>
            <a:chOff x="7573740" y="3813073"/>
            <a:chExt cx="466573" cy="748492"/>
          </a:xfrm>
          <a:solidFill>
            <a:schemeClr val="bg1">
              <a:lumMod val="95000"/>
            </a:schemeClr>
          </a:solidFill>
        </p:grpSpPr>
        <p:sp>
          <p:nvSpPr>
            <p:cNvPr id="174" name="Right Arrow 173"/>
            <p:cNvSpPr/>
            <p:nvPr/>
          </p:nvSpPr>
          <p:spPr>
            <a:xfrm>
              <a:off x="7573740" y="3813073"/>
              <a:ext cx="466573" cy="748492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5" name="Right Arrow 4"/>
            <p:cNvSpPr/>
            <p:nvPr/>
          </p:nvSpPr>
          <p:spPr>
            <a:xfrm>
              <a:off x="7573740" y="3962771"/>
              <a:ext cx="326601" cy="44909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d-ID" sz="6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9796706" y="2930813"/>
            <a:ext cx="316120" cy="299397"/>
            <a:chOff x="7573740" y="3813073"/>
            <a:chExt cx="466573" cy="748492"/>
          </a:xfrm>
          <a:solidFill>
            <a:schemeClr val="bg1">
              <a:lumMod val="95000"/>
            </a:schemeClr>
          </a:solidFill>
        </p:grpSpPr>
        <p:sp>
          <p:nvSpPr>
            <p:cNvPr id="177" name="Right Arrow 176"/>
            <p:cNvSpPr/>
            <p:nvPr/>
          </p:nvSpPr>
          <p:spPr>
            <a:xfrm>
              <a:off x="7573740" y="3813073"/>
              <a:ext cx="466573" cy="748492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8" name="Right Arrow 4"/>
            <p:cNvSpPr/>
            <p:nvPr/>
          </p:nvSpPr>
          <p:spPr>
            <a:xfrm>
              <a:off x="7573740" y="3962771"/>
              <a:ext cx="326601" cy="44909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d-ID" sz="6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45219" y="2893448"/>
            <a:ext cx="1379310" cy="985444"/>
            <a:chOff x="6811778" y="5818274"/>
            <a:chExt cx="1234976" cy="882325"/>
          </a:xfrm>
        </p:grpSpPr>
        <p:sp>
          <p:nvSpPr>
            <p:cNvPr id="185" name="Freeform 123"/>
            <p:cNvSpPr>
              <a:spLocks noEditPoints="1"/>
            </p:cNvSpPr>
            <p:nvPr/>
          </p:nvSpPr>
          <p:spPr bwMode="auto">
            <a:xfrm>
              <a:off x="6811778" y="5818274"/>
              <a:ext cx="757615" cy="882325"/>
            </a:xfrm>
            <a:custGeom>
              <a:avLst/>
              <a:gdLst>
                <a:gd name="T0" fmla="*/ 0 w 439"/>
                <a:gd name="T1" fmla="*/ 439 h 512"/>
                <a:gd name="T2" fmla="*/ 0 w 439"/>
                <a:gd name="T3" fmla="*/ 390 h 512"/>
                <a:gd name="T4" fmla="*/ 93 w 439"/>
                <a:gd name="T5" fmla="*/ 427 h 512"/>
                <a:gd name="T6" fmla="*/ 219 w 439"/>
                <a:gd name="T7" fmla="*/ 439 h 512"/>
                <a:gd name="T8" fmla="*/ 346 w 439"/>
                <a:gd name="T9" fmla="*/ 427 h 512"/>
                <a:gd name="T10" fmla="*/ 439 w 439"/>
                <a:gd name="T11" fmla="*/ 390 h 512"/>
                <a:gd name="T12" fmla="*/ 439 w 439"/>
                <a:gd name="T13" fmla="*/ 439 h 512"/>
                <a:gd name="T14" fmla="*/ 409 w 439"/>
                <a:gd name="T15" fmla="*/ 475 h 512"/>
                <a:gd name="T16" fmla="*/ 329 w 439"/>
                <a:gd name="T17" fmla="*/ 502 h 512"/>
                <a:gd name="T18" fmla="*/ 219 w 439"/>
                <a:gd name="T19" fmla="*/ 512 h 512"/>
                <a:gd name="T20" fmla="*/ 109 w 439"/>
                <a:gd name="T21" fmla="*/ 502 h 512"/>
                <a:gd name="T22" fmla="*/ 29 w 439"/>
                <a:gd name="T23" fmla="*/ 475 h 512"/>
                <a:gd name="T24" fmla="*/ 0 w 439"/>
                <a:gd name="T25" fmla="*/ 439 h 512"/>
                <a:gd name="T26" fmla="*/ 0 w 439"/>
                <a:gd name="T27" fmla="*/ 329 h 512"/>
                <a:gd name="T28" fmla="*/ 0 w 439"/>
                <a:gd name="T29" fmla="*/ 281 h 512"/>
                <a:gd name="T30" fmla="*/ 93 w 439"/>
                <a:gd name="T31" fmla="*/ 317 h 512"/>
                <a:gd name="T32" fmla="*/ 219 w 439"/>
                <a:gd name="T33" fmla="*/ 329 h 512"/>
                <a:gd name="T34" fmla="*/ 346 w 439"/>
                <a:gd name="T35" fmla="*/ 317 h 512"/>
                <a:gd name="T36" fmla="*/ 439 w 439"/>
                <a:gd name="T37" fmla="*/ 281 h 512"/>
                <a:gd name="T38" fmla="*/ 439 w 439"/>
                <a:gd name="T39" fmla="*/ 329 h 512"/>
                <a:gd name="T40" fmla="*/ 409 w 439"/>
                <a:gd name="T41" fmla="*/ 366 h 512"/>
                <a:gd name="T42" fmla="*/ 329 w 439"/>
                <a:gd name="T43" fmla="*/ 392 h 512"/>
                <a:gd name="T44" fmla="*/ 219 w 439"/>
                <a:gd name="T45" fmla="*/ 402 h 512"/>
                <a:gd name="T46" fmla="*/ 109 w 439"/>
                <a:gd name="T47" fmla="*/ 392 h 512"/>
                <a:gd name="T48" fmla="*/ 29 w 439"/>
                <a:gd name="T49" fmla="*/ 366 h 512"/>
                <a:gd name="T50" fmla="*/ 0 w 439"/>
                <a:gd name="T51" fmla="*/ 329 h 512"/>
                <a:gd name="T52" fmla="*/ 0 w 439"/>
                <a:gd name="T53" fmla="*/ 219 h 512"/>
                <a:gd name="T54" fmla="*/ 0 w 439"/>
                <a:gd name="T55" fmla="*/ 171 h 512"/>
                <a:gd name="T56" fmla="*/ 93 w 439"/>
                <a:gd name="T57" fmla="*/ 207 h 512"/>
                <a:gd name="T58" fmla="*/ 219 w 439"/>
                <a:gd name="T59" fmla="*/ 219 h 512"/>
                <a:gd name="T60" fmla="*/ 346 w 439"/>
                <a:gd name="T61" fmla="*/ 207 h 512"/>
                <a:gd name="T62" fmla="*/ 439 w 439"/>
                <a:gd name="T63" fmla="*/ 171 h 512"/>
                <a:gd name="T64" fmla="*/ 439 w 439"/>
                <a:gd name="T65" fmla="*/ 219 h 512"/>
                <a:gd name="T66" fmla="*/ 409 w 439"/>
                <a:gd name="T67" fmla="*/ 256 h 512"/>
                <a:gd name="T68" fmla="*/ 329 w 439"/>
                <a:gd name="T69" fmla="*/ 283 h 512"/>
                <a:gd name="T70" fmla="*/ 219 w 439"/>
                <a:gd name="T71" fmla="*/ 293 h 512"/>
                <a:gd name="T72" fmla="*/ 109 w 439"/>
                <a:gd name="T73" fmla="*/ 283 h 512"/>
                <a:gd name="T74" fmla="*/ 29 w 439"/>
                <a:gd name="T75" fmla="*/ 256 h 512"/>
                <a:gd name="T76" fmla="*/ 0 w 439"/>
                <a:gd name="T77" fmla="*/ 219 h 512"/>
                <a:gd name="T78" fmla="*/ 0 w 439"/>
                <a:gd name="T79" fmla="*/ 110 h 512"/>
                <a:gd name="T80" fmla="*/ 0 w 439"/>
                <a:gd name="T81" fmla="*/ 73 h 512"/>
                <a:gd name="T82" fmla="*/ 29 w 439"/>
                <a:gd name="T83" fmla="*/ 37 h 512"/>
                <a:gd name="T84" fmla="*/ 109 w 439"/>
                <a:gd name="T85" fmla="*/ 10 h 512"/>
                <a:gd name="T86" fmla="*/ 219 w 439"/>
                <a:gd name="T87" fmla="*/ 0 h 512"/>
                <a:gd name="T88" fmla="*/ 329 w 439"/>
                <a:gd name="T89" fmla="*/ 10 h 512"/>
                <a:gd name="T90" fmla="*/ 409 w 439"/>
                <a:gd name="T91" fmla="*/ 37 h 512"/>
                <a:gd name="T92" fmla="*/ 439 w 439"/>
                <a:gd name="T93" fmla="*/ 73 h 512"/>
                <a:gd name="T94" fmla="*/ 439 w 439"/>
                <a:gd name="T95" fmla="*/ 110 h 512"/>
                <a:gd name="T96" fmla="*/ 409 w 439"/>
                <a:gd name="T97" fmla="*/ 146 h 512"/>
                <a:gd name="T98" fmla="*/ 329 w 439"/>
                <a:gd name="T99" fmla="*/ 173 h 512"/>
                <a:gd name="T100" fmla="*/ 219 w 439"/>
                <a:gd name="T101" fmla="*/ 183 h 512"/>
                <a:gd name="T102" fmla="*/ 109 w 439"/>
                <a:gd name="T103" fmla="*/ 173 h 512"/>
                <a:gd name="T104" fmla="*/ 29 w 439"/>
                <a:gd name="T105" fmla="*/ 146 h 512"/>
                <a:gd name="T106" fmla="*/ 0 w 439"/>
                <a:gd name="T107" fmla="*/ 11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9" h="512">
                  <a:moveTo>
                    <a:pt x="0" y="439"/>
                  </a:moveTo>
                  <a:cubicBezTo>
                    <a:pt x="0" y="390"/>
                    <a:pt x="0" y="390"/>
                    <a:pt x="0" y="390"/>
                  </a:cubicBezTo>
                  <a:cubicBezTo>
                    <a:pt x="23" y="406"/>
                    <a:pt x="54" y="418"/>
                    <a:pt x="93" y="427"/>
                  </a:cubicBezTo>
                  <a:cubicBezTo>
                    <a:pt x="132" y="435"/>
                    <a:pt x="174" y="439"/>
                    <a:pt x="219" y="439"/>
                  </a:cubicBezTo>
                  <a:cubicBezTo>
                    <a:pt x="265" y="439"/>
                    <a:pt x="307" y="435"/>
                    <a:pt x="346" y="427"/>
                  </a:cubicBezTo>
                  <a:cubicBezTo>
                    <a:pt x="385" y="418"/>
                    <a:pt x="416" y="406"/>
                    <a:pt x="439" y="390"/>
                  </a:cubicBezTo>
                  <a:cubicBezTo>
                    <a:pt x="439" y="439"/>
                    <a:pt x="439" y="439"/>
                    <a:pt x="439" y="439"/>
                  </a:cubicBezTo>
                  <a:cubicBezTo>
                    <a:pt x="439" y="452"/>
                    <a:pt x="429" y="464"/>
                    <a:pt x="409" y="475"/>
                  </a:cubicBezTo>
                  <a:cubicBezTo>
                    <a:pt x="390" y="487"/>
                    <a:pt x="363" y="496"/>
                    <a:pt x="329" y="502"/>
                  </a:cubicBezTo>
                  <a:cubicBezTo>
                    <a:pt x="296" y="509"/>
                    <a:pt x="259" y="512"/>
                    <a:pt x="219" y="512"/>
                  </a:cubicBezTo>
                  <a:cubicBezTo>
                    <a:pt x="180" y="512"/>
                    <a:pt x="143" y="509"/>
                    <a:pt x="109" y="502"/>
                  </a:cubicBezTo>
                  <a:cubicBezTo>
                    <a:pt x="76" y="496"/>
                    <a:pt x="49" y="487"/>
                    <a:pt x="29" y="475"/>
                  </a:cubicBezTo>
                  <a:cubicBezTo>
                    <a:pt x="10" y="464"/>
                    <a:pt x="0" y="452"/>
                    <a:pt x="0" y="439"/>
                  </a:cubicBezTo>
                  <a:close/>
                  <a:moveTo>
                    <a:pt x="0" y="329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23" y="297"/>
                    <a:pt x="54" y="309"/>
                    <a:pt x="93" y="317"/>
                  </a:cubicBezTo>
                  <a:cubicBezTo>
                    <a:pt x="132" y="325"/>
                    <a:pt x="174" y="329"/>
                    <a:pt x="219" y="329"/>
                  </a:cubicBezTo>
                  <a:cubicBezTo>
                    <a:pt x="265" y="329"/>
                    <a:pt x="307" y="325"/>
                    <a:pt x="346" y="317"/>
                  </a:cubicBezTo>
                  <a:cubicBezTo>
                    <a:pt x="385" y="309"/>
                    <a:pt x="416" y="297"/>
                    <a:pt x="439" y="281"/>
                  </a:cubicBezTo>
                  <a:cubicBezTo>
                    <a:pt x="439" y="329"/>
                    <a:pt x="439" y="329"/>
                    <a:pt x="439" y="329"/>
                  </a:cubicBezTo>
                  <a:cubicBezTo>
                    <a:pt x="439" y="342"/>
                    <a:pt x="429" y="354"/>
                    <a:pt x="409" y="366"/>
                  </a:cubicBezTo>
                  <a:cubicBezTo>
                    <a:pt x="390" y="377"/>
                    <a:pt x="363" y="386"/>
                    <a:pt x="329" y="392"/>
                  </a:cubicBezTo>
                  <a:cubicBezTo>
                    <a:pt x="296" y="399"/>
                    <a:pt x="259" y="402"/>
                    <a:pt x="219" y="402"/>
                  </a:cubicBezTo>
                  <a:cubicBezTo>
                    <a:pt x="180" y="402"/>
                    <a:pt x="143" y="399"/>
                    <a:pt x="109" y="392"/>
                  </a:cubicBezTo>
                  <a:cubicBezTo>
                    <a:pt x="76" y="386"/>
                    <a:pt x="49" y="377"/>
                    <a:pt x="29" y="366"/>
                  </a:cubicBezTo>
                  <a:cubicBezTo>
                    <a:pt x="10" y="354"/>
                    <a:pt x="0" y="342"/>
                    <a:pt x="0" y="329"/>
                  </a:cubicBezTo>
                  <a:close/>
                  <a:moveTo>
                    <a:pt x="0" y="219"/>
                  </a:moveTo>
                  <a:cubicBezTo>
                    <a:pt x="0" y="171"/>
                    <a:pt x="0" y="171"/>
                    <a:pt x="0" y="171"/>
                  </a:cubicBezTo>
                  <a:cubicBezTo>
                    <a:pt x="23" y="187"/>
                    <a:pt x="54" y="199"/>
                    <a:pt x="93" y="207"/>
                  </a:cubicBezTo>
                  <a:cubicBezTo>
                    <a:pt x="132" y="215"/>
                    <a:pt x="174" y="219"/>
                    <a:pt x="219" y="219"/>
                  </a:cubicBezTo>
                  <a:cubicBezTo>
                    <a:pt x="265" y="219"/>
                    <a:pt x="307" y="215"/>
                    <a:pt x="346" y="207"/>
                  </a:cubicBezTo>
                  <a:cubicBezTo>
                    <a:pt x="385" y="199"/>
                    <a:pt x="416" y="187"/>
                    <a:pt x="439" y="171"/>
                  </a:cubicBezTo>
                  <a:cubicBezTo>
                    <a:pt x="439" y="219"/>
                    <a:pt x="439" y="219"/>
                    <a:pt x="439" y="219"/>
                  </a:cubicBezTo>
                  <a:cubicBezTo>
                    <a:pt x="439" y="233"/>
                    <a:pt x="429" y="245"/>
                    <a:pt x="409" y="256"/>
                  </a:cubicBezTo>
                  <a:cubicBezTo>
                    <a:pt x="390" y="267"/>
                    <a:pt x="363" y="276"/>
                    <a:pt x="329" y="283"/>
                  </a:cubicBezTo>
                  <a:cubicBezTo>
                    <a:pt x="296" y="289"/>
                    <a:pt x="259" y="293"/>
                    <a:pt x="219" y="293"/>
                  </a:cubicBezTo>
                  <a:cubicBezTo>
                    <a:pt x="180" y="293"/>
                    <a:pt x="143" y="289"/>
                    <a:pt x="109" y="283"/>
                  </a:cubicBezTo>
                  <a:cubicBezTo>
                    <a:pt x="76" y="276"/>
                    <a:pt x="49" y="267"/>
                    <a:pt x="29" y="256"/>
                  </a:cubicBezTo>
                  <a:cubicBezTo>
                    <a:pt x="10" y="245"/>
                    <a:pt x="0" y="233"/>
                    <a:pt x="0" y="219"/>
                  </a:cubicBezTo>
                  <a:close/>
                  <a:moveTo>
                    <a:pt x="0" y="11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60"/>
                    <a:pt x="10" y="48"/>
                    <a:pt x="29" y="37"/>
                  </a:cubicBezTo>
                  <a:cubicBezTo>
                    <a:pt x="49" y="25"/>
                    <a:pt x="76" y="16"/>
                    <a:pt x="109" y="10"/>
                  </a:cubicBezTo>
                  <a:cubicBezTo>
                    <a:pt x="143" y="3"/>
                    <a:pt x="180" y="0"/>
                    <a:pt x="219" y="0"/>
                  </a:cubicBezTo>
                  <a:cubicBezTo>
                    <a:pt x="259" y="0"/>
                    <a:pt x="296" y="3"/>
                    <a:pt x="329" y="10"/>
                  </a:cubicBezTo>
                  <a:cubicBezTo>
                    <a:pt x="363" y="16"/>
                    <a:pt x="390" y="25"/>
                    <a:pt x="409" y="37"/>
                  </a:cubicBezTo>
                  <a:cubicBezTo>
                    <a:pt x="429" y="48"/>
                    <a:pt x="439" y="60"/>
                    <a:pt x="439" y="73"/>
                  </a:cubicBezTo>
                  <a:cubicBezTo>
                    <a:pt x="439" y="110"/>
                    <a:pt x="439" y="110"/>
                    <a:pt x="439" y="110"/>
                  </a:cubicBezTo>
                  <a:cubicBezTo>
                    <a:pt x="439" y="123"/>
                    <a:pt x="429" y="135"/>
                    <a:pt x="409" y="146"/>
                  </a:cubicBezTo>
                  <a:cubicBezTo>
                    <a:pt x="390" y="158"/>
                    <a:pt x="363" y="166"/>
                    <a:pt x="329" y="173"/>
                  </a:cubicBezTo>
                  <a:cubicBezTo>
                    <a:pt x="296" y="180"/>
                    <a:pt x="259" y="183"/>
                    <a:pt x="219" y="183"/>
                  </a:cubicBezTo>
                  <a:cubicBezTo>
                    <a:pt x="180" y="183"/>
                    <a:pt x="143" y="180"/>
                    <a:pt x="109" y="173"/>
                  </a:cubicBezTo>
                  <a:cubicBezTo>
                    <a:pt x="76" y="166"/>
                    <a:pt x="49" y="158"/>
                    <a:pt x="29" y="146"/>
                  </a:cubicBezTo>
                  <a:cubicBezTo>
                    <a:pt x="10" y="135"/>
                    <a:pt x="0" y="123"/>
                    <a:pt x="0" y="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en-US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86" name="Freeform 123"/>
            <p:cNvSpPr>
              <a:spLocks noEditPoints="1"/>
            </p:cNvSpPr>
            <p:nvPr/>
          </p:nvSpPr>
          <p:spPr bwMode="auto">
            <a:xfrm>
              <a:off x="7725821" y="6326838"/>
              <a:ext cx="320933" cy="373761"/>
            </a:xfrm>
            <a:custGeom>
              <a:avLst/>
              <a:gdLst>
                <a:gd name="T0" fmla="*/ 0 w 439"/>
                <a:gd name="T1" fmla="*/ 439 h 512"/>
                <a:gd name="T2" fmla="*/ 0 w 439"/>
                <a:gd name="T3" fmla="*/ 390 h 512"/>
                <a:gd name="T4" fmla="*/ 93 w 439"/>
                <a:gd name="T5" fmla="*/ 427 h 512"/>
                <a:gd name="T6" fmla="*/ 219 w 439"/>
                <a:gd name="T7" fmla="*/ 439 h 512"/>
                <a:gd name="T8" fmla="*/ 346 w 439"/>
                <a:gd name="T9" fmla="*/ 427 h 512"/>
                <a:gd name="T10" fmla="*/ 439 w 439"/>
                <a:gd name="T11" fmla="*/ 390 h 512"/>
                <a:gd name="T12" fmla="*/ 439 w 439"/>
                <a:gd name="T13" fmla="*/ 439 h 512"/>
                <a:gd name="T14" fmla="*/ 409 w 439"/>
                <a:gd name="T15" fmla="*/ 475 h 512"/>
                <a:gd name="T16" fmla="*/ 329 w 439"/>
                <a:gd name="T17" fmla="*/ 502 h 512"/>
                <a:gd name="T18" fmla="*/ 219 w 439"/>
                <a:gd name="T19" fmla="*/ 512 h 512"/>
                <a:gd name="T20" fmla="*/ 109 w 439"/>
                <a:gd name="T21" fmla="*/ 502 h 512"/>
                <a:gd name="T22" fmla="*/ 29 w 439"/>
                <a:gd name="T23" fmla="*/ 475 h 512"/>
                <a:gd name="T24" fmla="*/ 0 w 439"/>
                <a:gd name="T25" fmla="*/ 439 h 512"/>
                <a:gd name="T26" fmla="*/ 0 w 439"/>
                <a:gd name="T27" fmla="*/ 329 h 512"/>
                <a:gd name="T28" fmla="*/ 0 w 439"/>
                <a:gd name="T29" fmla="*/ 281 h 512"/>
                <a:gd name="T30" fmla="*/ 93 w 439"/>
                <a:gd name="T31" fmla="*/ 317 h 512"/>
                <a:gd name="T32" fmla="*/ 219 w 439"/>
                <a:gd name="T33" fmla="*/ 329 h 512"/>
                <a:gd name="T34" fmla="*/ 346 w 439"/>
                <a:gd name="T35" fmla="*/ 317 h 512"/>
                <a:gd name="T36" fmla="*/ 439 w 439"/>
                <a:gd name="T37" fmla="*/ 281 h 512"/>
                <a:gd name="T38" fmla="*/ 439 w 439"/>
                <a:gd name="T39" fmla="*/ 329 h 512"/>
                <a:gd name="T40" fmla="*/ 409 w 439"/>
                <a:gd name="T41" fmla="*/ 366 h 512"/>
                <a:gd name="T42" fmla="*/ 329 w 439"/>
                <a:gd name="T43" fmla="*/ 392 h 512"/>
                <a:gd name="T44" fmla="*/ 219 w 439"/>
                <a:gd name="T45" fmla="*/ 402 h 512"/>
                <a:gd name="T46" fmla="*/ 109 w 439"/>
                <a:gd name="T47" fmla="*/ 392 h 512"/>
                <a:gd name="T48" fmla="*/ 29 w 439"/>
                <a:gd name="T49" fmla="*/ 366 h 512"/>
                <a:gd name="T50" fmla="*/ 0 w 439"/>
                <a:gd name="T51" fmla="*/ 329 h 512"/>
                <a:gd name="T52" fmla="*/ 0 w 439"/>
                <a:gd name="T53" fmla="*/ 219 h 512"/>
                <a:gd name="T54" fmla="*/ 0 w 439"/>
                <a:gd name="T55" fmla="*/ 171 h 512"/>
                <a:gd name="T56" fmla="*/ 93 w 439"/>
                <a:gd name="T57" fmla="*/ 207 h 512"/>
                <a:gd name="T58" fmla="*/ 219 w 439"/>
                <a:gd name="T59" fmla="*/ 219 h 512"/>
                <a:gd name="T60" fmla="*/ 346 w 439"/>
                <a:gd name="T61" fmla="*/ 207 h 512"/>
                <a:gd name="T62" fmla="*/ 439 w 439"/>
                <a:gd name="T63" fmla="*/ 171 h 512"/>
                <a:gd name="T64" fmla="*/ 439 w 439"/>
                <a:gd name="T65" fmla="*/ 219 h 512"/>
                <a:gd name="T66" fmla="*/ 409 w 439"/>
                <a:gd name="T67" fmla="*/ 256 h 512"/>
                <a:gd name="T68" fmla="*/ 329 w 439"/>
                <a:gd name="T69" fmla="*/ 283 h 512"/>
                <a:gd name="T70" fmla="*/ 219 w 439"/>
                <a:gd name="T71" fmla="*/ 293 h 512"/>
                <a:gd name="T72" fmla="*/ 109 w 439"/>
                <a:gd name="T73" fmla="*/ 283 h 512"/>
                <a:gd name="T74" fmla="*/ 29 w 439"/>
                <a:gd name="T75" fmla="*/ 256 h 512"/>
                <a:gd name="T76" fmla="*/ 0 w 439"/>
                <a:gd name="T77" fmla="*/ 219 h 512"/>
                <a:gd name="T78" fmla="*/ 0 w 439"/>
                <a:gd name="T79" fmla="*/ 110 h 512"/>
                <a:gd name="T80" fmla="*/ 0 w 439"/>
                <a:gd name="T81" fmla="*/ 73 h 512"/>
                <a:gd name="T82" fmla="*/ 29 w 439"/>
                <a:gd name="T83" fmla="*/ 37 h 512"/>
                <a:gd name="T84" fmla="*/ 109 w 439"/>
                <a:gd name="T85" fmla="*/ 10 h 512"/>
                <a:gd name="T86" fmla="*/ 219 w 439"/>
                <a:gd name="T87" fmla="*/ 0 h 512"/>
                <a:gd name="T88" fmla="*/ 329 w 439"/>
                <a:gd name="T89" fmla="*/ 10 h 512"/>
                <a:gd name="T90" fmla="*/ 409 w 439"/>
                <a:gd name="T91" fmla="*/ 37 h 512"/>
                <a:gd name="T92" fmla="*/ 439 w 439"/>
                <a:gd name="T93" fmla="*/ 73 h 512"/>
                <a:gd name="T94" fmla="*/ 439 w 439"/>
                <a:gd name="T95" fmla="*/ 110 h 512"/>
                <a:gd name="T96" fmla="*/ 409 w 439"/>
                <a:gd name="T97" fmla="*/ 146 h 512"/>
                <a:gd name="T98" fmla="*/ 329 w 439"/>
                <a:gd name="T99" fmla="*/ 173 h 512"/>
                <a:gd name="T100" fmla="*/ 219 w 439"/>
                <a:gd name="T101" fmla="*/ 183 h 512"/>
                <a:gd name="T102" fmla="*/ 109 w 439"/>
                <a:gd name="T103" fmla="*/ 173 h 512"/>
                <a:gd name="T104" fmla="*/ 29 w 439"/>
                <a:gd name="T105" fmla="*/ 146 h 512"/>
                <a:gd name="T106" fmla="*/ 0 w 439"/>
                <a:gd name="T107" fmla="*/ 11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9" h="512">
                  <a:moveTo>
                    <a:pt x="0" y="439"/>
                  </a:moveTo>
                  <a:cubicBezTo>
                    <a:pt x="0" y="390"/>
                    <a:pt x="0" y="390"/>
                    <a:pt x="0" y="390"/>
                  </a:cubicBezTo>
                  <a:cubicBezTo>
                    <a:pt x="23" y="406"/>
                    <a:pt x="54" y="418"/>
                    <a:pt x="93" y="427"/>
                  </a:cubicBezTo>
                  <a:cubicBezTo>
                    <a:pt x="132" y="435"/>
                    <a:pt x="174" y="439"/>
                    <a:pt x="219" y="439"/>
                  </a:cubicBezTo>
                  <a:cubicBezTo>
                    <a:pt x="265" y="439"/>
                    <a:pt x="307" y="435"/>
                    <a:pt x="346" y="427"/>
                  </a:cubicBezTo>
                  <a:cubicBezTo>
                    <a:pt x="385" y="418"/>
                    <a:pt x="416" y="406"/>
                    <a:pt x="439" y="390"/>
                  </a:cubicBezTo>
                  <a:cubicBezTo>
                    <a:pt x="439" y="439"/>
                    <a:pt x="439" y="439"/>
                    <a:pt x="439" y="439"/>
                  </a:cubicBezTo>
                  <a:cubicBezTo>
                    <a:pt x="439" y="452"/>
                    <a:pt x="429" y="464"/>
                    <a:pt x="409" y="475"/>
                  </a:cubicBezTo>
                  <a:cubicBezTo>
                    <a:pt x="390" y="487"/>
                    <a:pt x="363" y="496"/>
                    <a:pt x="329" y="502"/>
                  </a:cubicBezTo>
                  <a:cubicBezTo>
                    <a:pt x="296" y="509"/>
                    <a:pt x="259" y="512"/>
                    <a:pt x="219" y="512"/>
                  </a:cubicBezTo>
                  <a:cubicBezTo>
                    <a:pt x="180" y="512"/>
                    <a:pt x="143" y="509"/>
                    <a:pt x="109" y="502"/>
                  </a:cubicBezTo>
                  <a:cubicBezTo>
                    <a:pt x="76" y="496"/>
                    <a:pt x="49" y="487"/>
                    <a:pt x="29" y="475"/>
                  </a:cubicBezTo>
                  <a:cubicBezTo>
                    <a:pt x="10" y="464"/>
                    <a:pt x="0" y="452"/>
                    <a:pt x="0" y="439"/>
                  </a:cubicBezTo>
                  <a:close/>
                  <a:moveTo>
                    <a:pt x="0" y="329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23" y="297"/>
                    <a:pt x="54" y="309"/>
                    <a:pt x="93" y="317"/>
                  </a:cubicBezTo>
                  <a:cubicBezTo>
                    <a:pt x="132" y="325"/>
                    <a:pt x="174" y="329"/>
                    <a:pt x="219" y="329"/>
                  </a:cubicBezTo>
                  <a:cubicBezTo>
                    <a:pt x="265" y="329"/>
                    <a:pt x="307" y="325"/>
                    <a:pt x="346" y="317"/>
                  </a:cubicBezTo>
                  <a:cubicBezTo>
                    <a:pt x="385" y="309"/>
                    <a:pt x="416" y="297"/>
                    <a:pt x="439" y="281"/>
                  </a:cubicBezTo>
                  <a:cubicBezTo>
                    <a:pt x="439" y="329"/>
                    <a:pt x="439" y="329"/>
                    <a:pt x="439" y="329"/>
                  </a:cubicBezTo>
                  <a:cubicBezTo>
                    <a:pt x="439" y="342"/>
                    <a:pt x="429" y="354"/>
                    <a:pt x="409" y="366"/>
                  </a:cubicBezTo>
                  <a:cubicBezTo>
                    <a:pt x="390" y="377"/>
                    <a:pt x="363" y="386"/>
                    <a:pt x="329" y="392"/>
                  </a:cubicBezTo>
                  <a:cubicBezTo>
                    <a:pt x="296" y="399"/>
                    <a:pt x="259" y="402"/>
                    <a:pt x="219" y="402"/>
                  </a:cubicBezTo>
                  <a:cubicBezTo>
                    <a:pt x="180" y="402"/>
                    <a:pt x="143" y="399"/>
                    <a:pt x="109" y="392"/>
                  </a:cubicBezTo>
                  <a:cubicBezTo>
                    <a:pt x="76" y="386"/>
                    <a:pt x="49" y="377"/>
                    <a:pt x="29" y="366"/>
                  </a:cubicBezTo>
                  <a:cubicBezTo>
                    <a:pt x="10" y="354"/>
                    <a:pt x="0" y="342"/>
                    <a:pt x="0" y="329"/>
                  </a:cubicBezTo>
                  <a:close/>
                  <a:moveTo>
                    <a:pt x="0" y="219"/>
                  </a:moveTo>
                  <a:cubicBezTo>
                    <a:pt x="0" y="171"/>
                    <a:pt x="0" y="171"/>
                    <a:pt x="0" y="171"/>
                  </a:cubicBezTo>
                  <a:cubicBezTo>
                    <a:pt x="23" y="187"/>
                    <a:pt x="54" y="199"/>
                    <a:pt x="93" y="207"/>
                  </a:cubicBezTo>
                  <a:cubicBezTo>
                    <a:pt x="132" y="215"/>
                    <a:pt x="174" y="219"/>
                    <a:pt x="219" y="219"/>
                  </a:cubicBezTo>
                  <a:cubicBezTo>
                    <a:pt x="265" y="219"/>
                    <a:pt x="307" y="215"/>
                    <a:pt x="346" y="207"/>
                  </a:cubicBezTo>
                  <a:cubicBezTo>
                    <a:pt x="385" y="199"/>
                    <a:pt x="416" y="187"/>
                    <a:pt x="439" y="171"/>
                  </a:cubicBezTo>
                  <a:cubicBezTo>
                    <a:pt x="439" y="219"/>
                    <a:pt x="439" y="219"/>
                    <a:pt x="439" y="219"/>
                  </a:cubicBezTo>
                  <a:cubicBezTo>
                    <a:pt x="439" y="233"/>
                    <a:pt x="429" y="245"/>
                    <a:pt x="409" y="256"/>
                  </a:cubicBezTo>
                  <a:cubicBezTo>
                    <a:pt x="390" y="267"/>
                    <a:pt x="363" y="276"/>
                    <a:pt x="329" y="283"/>
                  </a:cubicBezTo>
                  <a:cubicBezTo>
                    <a:pt x="296" y="289"/>
                    <a:pt x="259" y="293"/>
                    <a:pt x="219" y="293"/>
                  </a:cubicBezTo>
                  <a:cubicBezTo>
                    <a:pt x="180" y="293"/>
                    <a:pt x="143" y="289"/>
                    <a:pt x="109" y="283"/>
                  </a:cubicBezTo>
                  <a:cubicBezTo>
                    <a:pt x="76" y="276"/>
                    <a:pt x="49" y="267"/>
                    <a:pt x="29" y="256"/>
                  </a:cubicBezTo>
                  <a:cubicBezTo>
                    <a:pt x="10" y="245"/>
                    <a:pt x="0" y="233"/>
                    <a:pt x="0" y="219"/>
                  </a:cubicBezTo>
                  <a:close/>
                  <a:moveTo>
                    <a:pt x="0" y="11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60"/>
                    <a:pt x="10" y="48"/>
                    <a:pt x="29" y="37"/>
                  </a:cubicBezTo>
                  <a:cubicBezTo>
                    <a:pt x="49" y="25"/>
                    <a:pt x="76" y="16"/>
                    <a:pt x="109" y="10"/>
                  </a:cubicBezTo>
                  <a:cubicBezTo>
                    <a:pt x="143" y="3"/>
                    <a:pt x="180" y="0"/>
                    <a:pt x="219" y="0"/>
                  </a:cubicBezTo>
                  <a:cubicBezTo>
                    <a:pt x="259" y="0"/>
                    <a:pt x="296" y="3"/>
                    <a:pt x="329" y="10"/>
                  </a:cubicBezTo>
                  <a:cubicBezTo>
                    <a:pt x="363" y="16"/>
                    <a:pt x="390" y="25"/>
                    <a:pt x="409" y="37"/>
                  </a:cubicBezTo>
                  <a:cubicBezTo>
                    <a:pt x="429" y="48"/>
                    <a:pt x="439" y="60"/>
                    <a:pt x="439" y="73"/>
                  </a:cubicBezTo>
                  <a:cubicBezTo>
                    <a:pt x="439" y="110"/>
                    <a:pt x="439" y="110"/>
                    <a:pt x="439" y="110"/>
                  </a:cubicBezTo>
                  <a:cubicBezTo>
                    <a:pt x="439" y="123"/>
                    <a:pt x="429" y="135"/>
                    <a:pt x="409" y="146"/>
                  </a:cubicBezTo>
                  <a:cubicBezTo>
                    <a:pt x="390" y="158"/>
                    <a:pt x="363" y="166"/>
                    <a:pt x="329" y="173"/>
                  </a:cubicBezTo>
                  <a:cubicBezTo>
                    <a:pt x="296" y="180"/>
                    <a:pt x="259" y="183"/>
                    <a:pt x="219" y="183"/>
                  </a:cubicBezTo>
                  <a:cubicBezTo>
                    <a:pt x="180" y="183"/>
                    <a:pt x="143" y="180"/>
                    <a:pt x="109" y="173"/>
                  </a:cubicBezTo>
                  <a:cubicBezTo>
                    <a:pt x="76" y="166"/>
                    <a:pt x="49" y="158"/>
                    <a:pt x="29" y="146"/>
                  </a:cubicBezTo>
                  <a:cubicBezTo>
                    <a:pt x="10" y="135"/>
                    <a:pt x="0" y="123"/>
                    <a:pt x="0" y="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en-US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87" name="AutoShape 94"/>
          <p:cNvSpPr>
            <a:spLocks/>
          </p:cNvSpPr>
          <p:nvPr/>
        </p:nvSpPr>
        <p:spPr bwMode="auto">
          <a:xfrm>
            <a:off x="10658883" y="2895030"/>
            <a:ext cx="257933" cy="32119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71" y="9829"/>
                </a:moveTo>
                <a:cubicBezTo>
                  <a:pt x="20671" y="9939"/>
                  <a:pt x="20995" y="10131"/>
                  <a:pt x="21232" y="10408"/>
                </a:cubicBezTo>
                <a:cubicBezTo>
                  <a:pt x="21481" y="10681"/>
                  <a:pt x="21599" y="11001"/>
                  <a:pt x="21599" y="11358"/>
                </a:cubicBezTo>
                <a:lnTo>
                  <a:pt x="21599" y="19987"/>
                </a:lnTo>
                <a:cubicBezTo>
                  <a:pt x="21599" y="20419"/>
                  <a:pt x="21398" y="20796"/>
                  <a:pt x="21002" y="21116"/>
                </a:cubicBezTo>
                <a:cubicBezTo>
                  <a:pt x="20606" y="21438"/>
                  <a:pt x="20138" y="21599"/>
                  <a:pt x="19598" y="21599"/>
                </a:cubicBezTo>
                <a:lnTo>
                  <a:pt x="2016" y="21599"/>
                </a:lnTo>
                <a:cubicBezTo>
                  <a:pt x="1476" y="21599"/>
                  <a:pt x="1004" y="21438"/>
                  <a:pt x="604" y="21116"/>
                </a:cubicBezTo>
                <a:cubicBezTo>
                  <a:pt x="198" y="20796"/>
                  <a:pt x="0" y="20419"/>
                  <a:pt x="0" y="19987"/>
                </a:cubicBezTo>
                <a:lnTo>
                  <a:pt x="0" y="11358"/>
                </a:lnTo>
                <a:cubicBezTo>
                  <a:pt x="0" y="11001"/>
                  <a:pt x="122" y="10681"/>
                  <a:pt x="367" y="10408"/>
                </a:cubicBezTo>
                <a:cubicBezTo>
                  <a:pt x="619" y="10131"/>
                  <a:pt x="939" y="9938"/>
                  <a:pt x="1346" y="9829"/>
                </a:cubicBezTo>
                <a:lnTo>
                  <a:pt x="1346" y="7566"/>
                </a:lnTo>
                <a:cubicBezTo>
                  <a:pt x="1346" y="6530"/>
                  <a:pt x="1591" y="5551"/>
                  <a:pt x="2084" y="4632"/>
                </a:cubicBezTo>
                <a:cubicBezTo>
                  <a:pt x="2581" y="3711"/>
                  <a:pt x="3254" y="2908"/>
                  <a:pt x="4108" y="2219"/>
                </a:cubicBezTo>
                <a:cubicBezTo>
                  <a:pt x="4968" y="1531"/>
                  <a:pt x="5973" y="990"/>
                  <a:pt x="7125" y="593"/>
                </a:cubicBezTo>
                <a:cubicBezTo>
                  <a:pt x="8281" y="198"/>
                  <a:pt x="9509" y="0"/>
                  <a:pt x="10809" y="0"/>
                </a:cubicBezTo>
                <a:cubicBezTo>
                  <a:pt x="12105" y="0"/>
                  <a:pt x="13329" y="198"/>
                  <a:pt x="14478" y="593"/>
                </a:cubicBezTo>
                <a:cubicBezTo>
                  <a:pt x="15630" y="990"/>
                  <a:pt x="16634" y="1531"/>
                  <a:pt x="17495" y="2219"/>
                </a:cubicBezTo>
                <a:cubicBezTo>
                  <a:pt x="18355" y="2908"/>
                  <a:pt x="19036" y="3714"/>
                  <a:pt x="19533" y="4641"/>
                </a:cubicBezTo>
                <a:cubicBezTo>
                  <a:pt x="20022" y="5562"/>
                  <a:pt x="20271" y="6538"/>
                  <a:pt x="20271" y="7566"/>
                </a:cubicBezTo>
                <a:lnTo>
                  <a:pt x="20271" y="9829"/>
                </a:lnTo>
                <a:close/>
                <a:moveTo>
                  <a:pt x="16202" y="7566"/>
                </a:moveTo>
                <a:cubicBezTo>
                  <a:pt x="16202" y="6961"/>
                  <a:pt x="16062" y="6394"/>
                  <a:pt x="15781" y="5870"/>
                </a:cubicBezTo>
                <a:cubicBezTo>
                  <a:pt x="15496" y="5349"/>
                  <a:pt x="15108" y="4894"/>
                  <a:pt x="14614" y="4508"/>
                </a:cubicBezTo>
                <a:cubicBezTo>
                  <a:pt x="14125" y="4123"/>
                  <a:pt x="13545" y="3817"/>
                  <a:pt x="12886" y="3593"/>
                </a:cubicBezTo>
                <a:cubicBezTo>
                  <a:pt x="12224" y="3365"/>
                  <a:pt x="11532" y="3253"/>
                  <a:pt x="10809" y="3253"/>
                </a:cubicBezTo>
                <a:cubicBezTo>
                  <a:pt x="10049" y="3253"/>
                  <a:pt x="9347" y="3365"/>
                  <a:pt x="8706" y="3593"/>
                </a:cubicBezTo>
                <a:cubicBezTo>
                  <a:pt x="8061" y="3817"/>
                  <a:pt x="7489" y="4123"/>
                  <a:pt x="6988" y="4508"/>
                </a:cubicBezTo>
                <a:cubicBezTo>
                  <a:pt x="6488" y="4894"/>
                  <a:pt x="6099" y="5352"/>
                  <a:pt x="5818" y="5879"/>
                </a:cubicBezTo>
                <a:cubicBezTo>
                  <a:pt x="5537" y="6406"/>
                  <a:pt x="5397" y="6970"/>
                  <a:pt x="5397" y="7566"/>
                </a:cubicBezTo>
                <a:lnTo>
                  <a:pt x="5397" y="9717"/>
                </a:lnTo>
                <a:lnTo>
                  <a:pt x="16202" y="9717"/>
                </a:lnTo>
                <a:lnTo>
                  <a:pt x="16202" y="7566"/>
                </a:lnTo>
                <a:close/>
                <a:moveTo>
                  <a:pt x="11964" y="15409"/>
                </a:moveTo>
                <a:cubicBezTo>
                  <a:pt x="12296" y="15245"/>
                  <a:pt x="12569" y="15020"/>
                  <a:pt x="12782" y="14744"/>
                </a:cubicBezTo>
                <a:cubicBezTo>
                  <a:pt x="12990" y="14462"/>
                  <a:pt x="13098" y="14159"/>
                  <a:pt x="13098" y="13840"/>
                </a:cubicBezTo>
                <a:cubicBezTo>
                  <a:pt x="13098" y="13333"/>
                  <a:pt x="12875" y="12898"/>
                  <a:pt x="12429" y="12530"/>
                </a:cubicBezTo>
                <a:cubicBezTo>
                  <a:pt x="11979" y="12161"/>
                  <a:pt x="11439" y="11980"/>
                  <a:pt x="10809" y="11980"/>
                </a:cubicBezTo>
                <a:cubicBezTo>
                  <a:pt x="10175" y="11980"/>
                  <a:pt x="9638" y="12161"/>
                  <a:pt x="9188" y="12530"/>
                </a:cubicBezTo>
                <a:cubicBezTo>
                  <a:pt x="8738" y="12898"/>
                  <a:pt x="8515" y="13333"/>
                  <a:pt x="8515" y="13840"/>
                </a:cubicBezTo>
                <a:cubicBezTo>
                  <a:pt x="8515" y="14159"/>
                  <a:pt x="8616" y="14462"/>
                  <a:pt x="8825" y="14744"/>
                </a:cubicBezTo>
                <a:cubicBezTo>
                  <a:pt x="9033" y="15020"/>
                  <a:pt x="9300" y="15233"/>
                  <a:pt x="9638" y="15383"/>
                </a:cubicBezTo>
                <a:lnTo>
                  <a:pt x="8515" y="19339"/>
                </a:lnTo>
                <a:lnTo>
                  <a:pt x="13098" y="19339"/>
                </a:lnTo>
                <a:lnTo>
                  <a:pt x="11964" y="154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88" name="Freeform 102"/>
          <p:cNvSpPr>
            <a:spLocks noChangeArrowheads="1"/>
          </p:cNvSpPr>
          <p:nvPr/>
        </p:nvSpPr>
        <p:spPr bwMode="auto">
          <a:xfrm>
            <a:off x="5340884" y="2894159"/>
            <a:ext cx="351053" cy="313771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9" name="AutoShape 61"/>
          <p:cNvSpPr>
            <a:spLocks/>
          </p:cNvSpPr>
          <p:nvPr/>
        </p:nvSpPr>
        <p:spPr bwMode="auto">
          <a:xfrm>
            <a:off x="7130139" y="2897997"/>
            <a:ext cx="295871" cy="29594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5"/>
                  <a:pt x="21335" y="314"/>
                </a:cubicBezTo>
                <a:cubicBezTo>
                  <a:pt x="21511" y="528"/>
                  <a:pt x="21599" y="781"/>
                  <a:pt x="21599" y="1069"/>
                </a:cubicBezTo>
                <a:lnTo>
                  <a:pt x="21599" y="4117"/>
                </a:lnTo>
                <a:cubicBezTo>
                  <a:pt x="21599" y="4411"/>
                  <a:pt x="21511" y="4661"/>
                  <a:pt x="21335" y="4872"/>
                </a:cubicBezTo>
                <a:cubicBezTo>
                  <a:pt x="21161" y="5084"/>
                  <a:pt x="20943" y="5189"/>
                  <a:pt x="20684" y="5189"/>
                </a:cubicBezTo>
                <a:lnTo>
                  <a:pt x="891" y="5189"/>
                </a:lnTo>
                <a:cubicBezTo>
                  <a:pt x="646" y="5189"/>
                  <a:pt x="438" y="5084"/>
                  <a:pt x="261" y="4872"/>
                </a:cubicBezTo>
                <a:cubicBezTo>
                  <a:pt x="88" y="4661"/>
                  <a:pt x="0" y="4411"/>
                  <a:pt x="0" y="4117"/>
                </a:cubicBezTo>
                <a:lnTo>
                  <a:pt x="0" y="1069"/>
                </a:lnTo>
                <a:cubicBezTo>
                  <a:pt x="0" y="781"/>
                  <a:pt x="88" y="528"/>
                  <a:pt x="261" y="314"/>
                </a:cubicBezTo>
                <a:cubicBezTo>
                  <a:pt x="438" y="105"/>
                  <a:pt x="646" y="0"/>
                  <a:pt x="891" y="0"/>
                </a:cubicBezTo>
                <a:lnTo>
                  <a:pt x="20684" y="0"/>
                </a:lnTo>
                <a:close/>
                <a:moveTo>
                  <a:pt x="20684" y="8212"/>
                </a:moveTo>
                <a:cubicBezTo>
                  <a:pt x="20941" y="8212"/>
                  <a:pt x="21159" y="8318"/>
                  <a:pt x="21335" y="8526"/>
                </a:cubicBezTo>
                <a:cubicBezTo>
                  <a:pt x="21511" y="8741"/>
                  <a:pt x="21599" y="8987"/>
                  <a:pt x="21599" y="9266"/>
                </a:cubicBezTo>
                <a:lnTo>
                  <a:pt x="21599" y="12292"/>
                </a:lnTo>
                <a:cubicBezTo>
                  <a:pt x="21599" y="12597"/>
                  <a:pt x="21511" y="12858"/>
                  <a:pt x="21335" y="13070"/>
                </a:cubicBezTo>
                <a:cubicBezTo>
                  <a:pt x="21161" y="13281"/>
                  <a:pt x="20943" y="13387"/>
                  <a:pt x="20684" y="13387"/>
                </a:cubicBezTo>
                <a:lnTo>
                  <a:pt x="891" y="13387"/>
                </a:lnTo>
                <a:cubicBezTo>
                  <a:pt x="646" y="13387"/>
                  <a:pt x="438" y="13281"/>
                  <a:pt x="261" y="13070"/>
                </a:cubicBezTo>
                <a:cubicBezTo>
                  <a:pt x="88" y="12859"/>
                  <a:pt x="0" y="12597"/>
                  <a:pt x="0" y="12292"/>
                </a:cubicBezTo>
                <a:lnTo>
                  <a:pt x="0" y="9266"/>
                </a:lnTo>
                <a:cubicBezTo>
                  <a:pt x="0" y="8976"/>
                  <a:pt x="88" y="8729"/>
                  <a:pt x="261" y="8520"/>
                </a:cubicBezTo>
                <a:cubicBezTo>
                  <a:pt x="438" y="8315"/>
                  <a:pt x="646" y="8212"/>
                  <a:pt x="891" y="8212"/>
                </a:cubicBezTo>
                <a:lnTo>
                  <a:pt x="20684" y="8212"/>
                </a:lnTo>
                <a:close/>
                <a:moveTo>
                  <a:pt x="20684" y="16410"/>
                </a:moveTo>
                <a:cubicBezTo>
                  <a:pt x="20941" y="16410"/>
                  <a:pt x="21159" y="16515"/>
                  <a:pt x="21335" y="16724"/>
                </a:cubicBezTo>
                <a:cubicBezTo>
                  <a:pt x="21511" y="16938"/>
                  <a:pt x="21599" y="17188"/>
                  <a:pt x="21599" y="17479"/>
                </a:cubicBezTo>
                <a:lnTo>
                  <a:pt x="21599" y="20527"/>
                </a:lnTo>
                <a:cubicBezTo>
                  <a:pt x="21599" y="20821"/>
                  <a:pt x="21511" y="21071"/>
                  <a:pt x="21335" y="21282"/>
                </a:cubicBezTo>
                <a:cubicBezTo>
                  <a:pt x="21161" y="21491"/>
                  <a:pt x="20943" y="21599"/>
                  <a:pt x="20684" y="21599"/>
                </a:cubicBezTo>
                <a:lnTo>
                  <a:pt x="891" y="21599"/>
                </a:lnTo>
                <a:cubicBezTo>
                  <a:pt x="646" y="21599"/>
                  <a:pt x="438" y="21491"/>
                  <a:pt x="261" y="21282"/>
                </a:cubicBezTo>
                <a:cubicBezTo>
                  <a:pt x="88" y="21071"/>
                  <a:pt x="0" y="20821"/>
                  <a:pt x="0" y="20527"/>
                </a:cubicBezTo>
                <a:lnTo>
                  <a:pt x="0" y="17479"/>
                </a:lnTo>
                <a:cubicBezTo>
                  <a:pt x="0" y="17188"/>
                  <a:pt x="88" y="16938"/>
                  <a:pt x="261" y="16724"/>
                </a:cubicBezTo>
                <a:cubicBezTo>
                  <a:pt x="438" y="16515"/>
                  <a:pt x="646" y="16410"/>
                  <a:pt x="891" y="16410"/>
                </a:cubicBezTo>
                <a:lnTo>
                  <a:pt x="20684" y="16410"/>
                </a:lnTo>
                <a:close/>
                <a:moveTo>
                  <a:pt x="20520" y="9704"/>
                </a:moveTo>
                <a:lnTo>
                  <a:pt x="8810" y="9704"/>
                </a:lnTo>
                <a:lnTo>
                  <a:pt x="8810" y="11869"/>
                </a:lnTo>
                <a:lnTo>
                  <a:pt x="20520" y="11869"/>
                </a:lnTo>
                <a:lnTo>
                  <a:pt x="20520" y="9704"/>
                </a:lnTo>
                <a:close/>
                <a:moveTo>
                  <a:pt x="20520" y="17916"/>
                </a:moveTo>
                <a:lnTo>
                  <a:pt x="12409" y="17916"/>
                </a:lnTo>
                <a:lnTo>
                  <a:pt x="12409" y="20066"/>
                </a:lnTo>
                <a:lnTo>
                  <a:pt x="20520" y="20066"/>
                </a:lnTo>
                <a:lnTo>
                  <a:pt x="20520" y="17916"/>
                </a:lnTo>
                <a:close/>
                <a:moveTo>
                  <a:pt x="20520" y="1533"/>
                </a:moveTo>
                <a:lnTo>
                  <a:pt x="16003" y="1533"/>
                </a:lnTo>
                <a:lnTo>
                  <a:pt x="16003" y="3683"/>
                </a:lnTo>
                <a:lnTo>
                  <a:pt x="20520" y="3683"/>
                </a:lnTo>
                <a:lnTo>
                  <a:pt x="20520" y="15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90" name="AutoShape 34"/>
          <p:cNvSpPr>
            <a:spLocks/>
          </p:cNvSpPr>
          <p:nvPr/>
        </p:nvSpPr>
        <p:spPr bwMode="auto">
          <a:xfrm>
            <a:off x="8870851" y="2879534"/>
            <a:ext cx="345959" cy="3474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4" y="0"/>
                </a:moveTo>
                <a:cubicBezTo>
                  <a:pt x="12264" y="0"/>
                  <a:pt x="13649" y="287"/>
                  <a:pt x="14957" y="861"/>
                </a:cubicBezTo>
                <a:cubicBezTo>
                  <a:pt x="16265" y="1434"/>
                  <a:pt x="17412" y="2210"/>
                  <a:pt x="18398" y="3198"/>
                </a:cubicBezTo>
                <a:cubicBezTo>
                  <a:pt x="19387" y="4186"/>
                  <a:pt x="20167" y="5332"/>
                  <a:pt x="20738" y="6645"/>
                </a:cubicBezTo>
                <a:cubicBezTo>
                  <a:pt x="21311" y="7958"/>
                  <a:pt x="21599" y="9341"/>
                  <a:pt x="21599" y="10801"/>
                </a:cubicBezTo>
                <a:cubicBezTo>
                  <a:pt x="21599" y="12280"/>
                  <a:pt x="21311" y="13669"/>
                  <a:pt x="20738" y="14971"/>
                </a:cubicBezTo>
                <a:cubicBezTo>
                  <a:pt x="20167" y="16272"/>
                  <a:pt x="19387" y="17413"/>
                  <a:pt x="18398" y="18401"/>
                </a:cubicBezTo>
                <a:cubicBezTo>
                  <a:pt x="17412" y="19386"/>
                  <a:pt x="16265" y="20171"/>
                  <a:pt x="14957" y="20738"/>
                </a:cubicBezTo>
                <a:cubicBezTo>
                  <a:pt x="13649" y="21312"/>
                  <a:pt x="12264" y="21599"/>
                  <a:pt x="10804" y="21599"/>
                </a:cubicBezTo>
                <a:cubicBezTo>
                  <a:pt x="9326" y="21599"/>
                  <a:pt x="7936" y="21312"/>
                  <a:pt x="6633" y="20738"/>
                </a:cubicBezTo>
                <a:cubicBezTo>
                  <a:pt x="5328" y="20171"/>
                  <a:pt x="4184" y="19386"/>
                  <a:pt x="3195" y="18401"/>
                </a:cubicBezTo>
                <a:cubicBezTo>
                  <a:pt x="2209" y="17413"/>
                  <a:pt x="1429" y="16272"/>
                  <a:pt x="856" y="14971"/>
                </a:cubicBezTo>
                <a:cubicBezTo>
                  <a:pt x="285" y="13669"/>
                  <a:pt x="0" y="12280"/>
                  <a:pt x="0" y="10801"/>
                </a:cubicBezTo>
                <a:cubicBezTo>
                  <a:pt x="0" y="9341"/>
                  <a:pt x="285" y="7958"/>
                  <a:pt x="856" y="6645"/>
                </a:cubicBezTo>
                <a:cubicBezTo>
                  <a:pt x="1429" y="5332"/>
                  <a:pt x="2209" y="4186"/>
                  <a:pt x="3195" y="3198"/>
                </a:cubicBezTo>
                <a:cubicBezTo>
                  <a:pt x="4184" y="2210"/>
                  <a:pt x="5328" y="1434"/>
                  <a:pt x="6633" y="861"/>
                </a:cubicBezTo>
                <a:cubicBezTo>
                  <a:pt x="7936" y="285"/>
                  <a:pt x="9326" y="0"/>
                  <a:pt x="10804" y="0"/>
                </a:cubicBezTo>
                <a:moveTo>
                  <a:pt x="6450" y="2241"/>
                </a:moveTo>
                <a:cubicBezTo>
                  <a:pt x="6133" y="2258"/>
                  <a:pt x="5783" y="2408"/>
                  <a:pt x="5393" y="2687"/>
                </a:cubicBezTo>
                <a:cubicBezTo>
                  <a:pt x="5006" y="2969"/>
                  <a:pt x="4627" y="3294"/>
                  <a:pt x="4257" y="3658"/>
                </a:cubicBezTo>
                <a:cubicBezTo>
                  <a:pt x="3890" y="4028"/>
                  <a:pt x="3548" y="4409"/>
                  <a:pt x="3237" y="4793"/>
                </a:cubicBezTo>
                <a:cubicBezTo>
                  <a:pt x="2927" y="5186"/>
                  <a:pt x="2684" y="5505"/>
                  <a:pt x="2514" y="5753"/>
                </a:cubicBezTo>
                <a:lnTo>
                  <a:pt x="2568" y="5753"/>
                </a:lnTo>
                <a:cubicBezTo>
                  <a:pt x="2604" y="5753"/>
                  <a:pt x="2661" y="5742"/>
                  <a:pt x="2737" y="5716"/>
                </a:cubicBezTo>
                <a:cubicBezTo>
                  <a:pt x="2814" y="5688"/>
                  <a:pt x="2850" y="5728"/>
                  <a:pt x="2850" y="5838"/>
                </a:cubicBezTo>
                <a:cubicBezTo>
                  <a:pt x="2850" y="5875"/>
                  <a:pt x="2839" y="5920"/>
                  <a:pt x="2811" y="5979"/>
                </a:cubicBezTo>
                <a:cubicBezTo>
                  <a:pt x="2783" y="6035"/>
                  <a:pt x="2833" y="6069"/>
                  <a:pt x="2961" y="6069"/>
                </a:cubicBezTo>
                <a:cubicBezTo>
                  <a:pt x="2997" y="6069"/>
                  <a:pt x="3020" y="6041"/>
                  <a:pt x="3028" y="5985"/>
                </a:cubicBezTo>
                <a:cubicBezTo>
                  <a:pt x="3037" y="5931"/>
                  <a:pt x="3051" y="5931"/>
                  <a:pt x="3068" y="5985"/>
                </a:cubicBezTo>
                <a:lnTo>
                  <a:pt x="3122" y="6199"/>
                </a:lnTo>
                <a:lnTo>
                  <a:pt x="3122" y="6227"/>
                </a:lnTo>
                <a:cubicBezTo>
                  <a:pt x="3122" y="6267"/>
                  <a:pt x="3099" y="6295"/>
                  <a:pt x="3054" y="6312"/>
                </a:cubicBezTo>
                <a:cubicBezTo>
                  <a:pt x="3011" y="6326"/>
                  <a:pt x="2997" y="6354"/>
                  <a:pt x="3014" y="6394"/>
                </a:cubicBezTo>
                <a:cubicBezTo>
                  <a:pt x="3051" y="6428"/>
                  <a:pt x="3093" y="6442"/>
                  <a:pt x="3141" y="6442"/>
                </a:cubicBezTo>
                <a:lnTo>
                  <a:pt x="3271" y="6442"/>
                </a:lnTo>
                <a:lnTo>
                  <a:pt x="3325" y="6417"/>
                </a:lnTo>
                <a:lnTo>
                  <a:pt x="3353" y="6394"/>
                </a:lnTo>
                <a:cubicBezTo>
                  <a:pt x="3353" y="6442"/>
                  <a:pt x="3379" y="6481"/>
                  <a:pt x="3432" y="6504"/>
                </a:cubicBezTo>
                <a:cubicBezTo>
                  <a:pt x="3489" y="6532"/>
                  <a:pt x="3534" y="6544"/>
                  <a:pt x="3568" y="6544"/>
                </a:cubicBezTo>
                <a:lnTo>
                  <a:pt x="3596" y="6544"/>
                </a:lnTo>
                <a:cubicBezTo>
                  <a:pt x="3596" y="6558"/>
                  <a:pt x="3576" y="6575"/>
                  <a:pt x="3543" y="6592"/>
                </a:cubicBezTo>
                <a:cubicBezTo>
                  <a:pt x="3506" y="6614"/>
                  <a:pt x="3506" y="6642"/>
                  <a:pt x="3543" y="6673"/>
                </a:cubicBezTo>
                <a:lnTo>
                  <a:pt x="3853" y="6730"/>
                </a:lnTo>
                <a:lnTo>
                  <a:pt x="3853" y="6758"/>
                </a:lnTo>
                <a:lnTo>
                  <a:pt x="4043" y="7148"/>
                </a:lnTo>
                <a:cubicBezTo>
                  <a:pt x="4043" y="7182"/>
                  <a:pt x="4028" y="7232"/>
                  <a:pt x="4003" y="7280"/>
                </a:cubicBezTo>
                <a:cubicBezTo>
                  <a:pt x="3975" y="7337"/>
                  <a:pt x="3944" y="7365"/>
                  <a:pt x="3907" y="7365"/>
                </a:cubicBezTo>
                <a:cubicBezTo>
                  <a:pt x="3870" y="7365"/>
                  <a:pt x="3856" y="7354"/>
                  <a:pt x="3867" y="7326"/>
                </a:cubicBezTo>
                <a:cubicBezTo>
                  <a:pt x="3876" y="7297"/>
                  <a:pt x="3879" y="7263"/>
                  <a:pt x="3879" y="7232"/>
                </a:cubicBezTo>
                <a:cubicBezTo>
                  <a:pt x="3879" y="7193"/>
                  <a:pt x="3870" y="7159"/>
                  <a:pt x="3853" y="7134"/>
                </a:cubicBezTo>
                <a:cubicBezTo>
                  <a:pt x="3836" y="7105"/>
                  <a:pt x="3769" y="7094"/>
                  <a:pt x="3650" y="7094"/>
                </a:cubicBezTo>
                <a:cubicBezTo>
                  <a:pt x="3633" y="7094"/>
                  <a:pt x="3608" y="7100"/>
                  <a:pt x="3582" y="7105"/>
                </a:cubicBezTo>
                <a:cubicBezTo>
                  <a:pt x="3554" y="7117"/>
                  <a:pt x="3551" y="7139"/>
                  <a:pt x="3568" y="7176"/>
                </a:cubicBezTo>
                <a:lnTo>
                  <a:pt x="3732" y="7523"/>
                </a:lnTo>
                <a:lnTo>
                  <a:pt x="3771" y="7551"/>
                </a:lnTo>
                <a:lnTo>
                  <a:pt x="3800" y="7580"/>
                </a:lnTo>
                <a:cubicBezTo>
                  <a:pt x="3709" y="7580"/>
                  <a:pt x="3647" y="7690"/>
                  <a:pt x="3616" y="7904"/>
                </a:cubicBezTo>
                <a:cubicBezTo>
                  <a:pt x="3585" y="8119"/>
                  <a:pt x="3568" y="8274"/>
                  <a:pt x="3568" y="8362"/>
                </a:cubicBezTo>
                <a:lnTo>
                  <a:pt x="3622" y="8610"/>
                </a:lnTo>
                <a:lnTo>
                  <a:pt x="3650" y="8686"/>
                </a:lnTo>
                <a:lnTo>
                  <a:pt x="3650" y="8743"/>
                </a:lnTo>
                <a:lnTo>
                  <a:pt x="3596" y="9002"/>
                </a:lnTo>
                <a:lnTo>
                  <a:pt x="3989" y="9581"/>
                </a:lnTo>
                <a:lnTo>
                  <a:pt x="4071" y="9581"/>
                </a:lnTo>
                <a:cubicBezTo>
                  <a:pt x="4088" y="9618"/>
                  <a:pt x="4079" y="9652"/>
                  <a:pt x="4043" y="9691"/>
                </a:cubicBezTo>
                <a:cubicBezTo>
                  <a:pt x="4006" y="9725"/>
                  <a:pt x="3997" y="9762"/>
                  <a:pt x="4014" y="9796"/>
                </a:cubicBezTo>
                <a:lnTo>
                  <a:pt x="4125" y="9906"/>
                </a:lnTo>
                <a:cubicBezTo>
                  <a:pt x="4125" y="9993"/>
                  <a:pt x="4142" y="10061"/>
                  <a:pt x="4178" y="10098"/>
                </a:cubicBezTo>
                <a:cubicBezTo>
                  <a:pt x="4212" y="10143"/>
                  <a:pt x="4272" y="10197"/>
                  <a:pt x="4353" y="10270"/>
                </a:cubicBezTo>
                <a:cubicBezTo>
                  <a:pt x="4334" y="10380"/>
                  <a:pt x="4427" y="10479"/>
                  <a:pt x="4630" y="10572"/>
                </a:cubicBezTo>
                <a:cubicBezTo>
                  <a:pt x="4834" y="10668"/>
                  <a:pt x="4961" y="10733"/>
                  <a:pt x="5017" y="10773"/>
                </a:cubicBezTo>
                <a:cubicBezTo>
                  <a:pt x="5088" y="10976"/>
                  <a:pt x="5178" y="11179"/>
                  <a:pt x="5286" y="11382"/>
                </a:cubicBezTo>
                <a:cubicBezTo>
                  <a:pt x="5393" y="11588"/>
                  <a:pt x="5526" y="11758"/>
                  <a:pt x="5679" y="11908"/>
                </a:cubicBezTo>
                <a:lnTo>
                  <a:pt x="5707" y="12094"/>
                </a:lnTo>
                <a:cubicBezTo>
                  <a:pt x="5707" y="12111"/>
                  <a:pt x="5684" y="12133"/>
                  <a:pt x="5639" y="12150"/>
                </a:cubicBezTo>
                <a:cubicBezTo>
                  <a:pt x="5594" y="12167"/>
                  <a:pt x="5588" y="12195"/>
                  <a:pt x="5625" y="12227"/>
                </a:cubicBezTo>
                <a:lnTo>
                  <a:pt x="5842" y="12325"/>
                </a:lnTo>
                <a:cubicBezTo>
                  <a:pt x="5876" y="12289"/>
                  <a:pt x="5924" y="12325"/>
                  <a:pt x="5984" y="12433"/>
                </a:cubicBezTo>
                <a:cubicBezTo>
                  <a:pt x="6040" y="12543"/>
                  <a:pt x="6088" y="12613"/>
                  <a:pt x="6125" y="12647"/>
                </a:cubicBezTo>
                <a:lnTo>
                  <a:pt x="6097" y="12729"/>
                </a:lnTo>
                <a:lnTo>
                  <a:pt x="6261" y="12961"/>
                </a:lnTo>
                <a:lnTo>
                  <a:pt x="6342" y="12989"/>
                </a:lnTo>
                <a:lnTo>
                  <a:pt x="6396" y="12879"/>
                </a:lnTo>
                <a:cubicBezTo>
                  <a:pt x="6359" y="12788"/>
                  <a:pt x="6297" y="12667"/>
                  <a:pt x="6207" y="12520"/>
                </a:cubicBezTo>
                <a:cubicBezTo>
                  <a:pt x="6116" y="12370"/>
                  <a:pt x="6023" y="12226"/>
                  <a:pt x="5930" y="12088"/>
                </a:cubicBezTo>
                <a:cubicBezTo>
                  <a:pt x="5834" y="11947"/>
                  <a:pt x="5755" y="11826"/>
                  <a:pt x="5693" y="11710"/>
                </a:cubicBezTo>
                <a:cubicBezTo>
                  <a:pt x="5628" y="11600"/>
                  <a:pt x="5597" y="11532"/>
                  <a:pt x="5597" y="11515"/>
                </a:cubicBezTo>
                <a:cubicBezTo>
                  <a:pt x="5597" y="11492"/>
                  <a:pt x="5588" y="11422"/>
                  <a:pt x="5571" y="11295"/>
                </a:cubicBezTo>
                <a:cubicBezTo>
                  <a:pt x="5551" y="11168"/>
                  <a:pt x="5534" y="11097"/>
                  <a:pt x="5517" y="11069"/>
                </a:cubicBezTo>
                <a:cubicBezTo>
                  <a:pt x="5571" y="11103"/>
                  <a:pt x="5639" y="11137"/>
                  <a:pt x="5721" y="11168"/>
                </a:cubicBezTo>
                <a:cubicBezTo>
                  <a:pt x="5800" y="11202"/>
                  <a:pt x="5868" y="11235"/>
                  <a:pt x="5922" y="11267"/>
                </a:cubicBezTo>
                <a:cubicBezTo>
                  <a:pt x="5958" y="11492"/>
                  <a:pt x="6046" y="11676"/>
                  <a:pt x="6187" y="11809"/>
                </a:cubicBezTo>
                <a:cubicBezTo>
                  <a:pt x="6326" y="11947"/>
                  <a:pt x="6450" y="12099"/>
                  <a:pt x="6557" y="12272"/>
                </a:cubicBezTo>
                <a:cubicBezTo>
                  <a:pt x="6520" y="12305"/>
                  <a:pt x="6520" y="12325"/>
                  <a:pt x="6557" y="12337"/>
                </a:cubicBezTo>
                <a:cubicBezTo>
                  <a:pt x="6594" y="12348"/>
                  <a:pt x="6625" y="12354"/>
                  <a:pt x="6653" y="12354"/>
                </a:cubicBezTo>
                <a:cubicBezTo>
                  <a:pt x="6687" y="12387"/>
                  <a:pt x="6707" y="12452"/>
                  <a:pt x="6707" y="12543"/>
                </a:cubicBezTo>
                <a:cubicBezTo>
                  <a:pt x="6834" y="12684"/>
                  <a:pt x="6998" y="12884"/>
                  <a:pt x="7199" y="13138"/>
                </a:cubicBezTo>
                <a:cubicBezTo>
                  <a:pt x="7402" y="13384"/>
                  <a:pt x="7504" y="13584"/>
                  <a:pt x="7504" y="13731"/>
                </a:cubicBezTo>
                <a:lnTo>
                  <a:pt x="7504" y="13754"/>
                </a:lnTo>
                <a:lnTo>
                  <a:pt x="7450" y="13949"/>
                </a:lnTo>
                <a:cubicBezTo>
                  <a:pt x="7504" y="14090"/>
                  <a:pt x="7597" y="14205"/>
                  <a:pt x="7727" y="14290"/>
                </a:cubicBezTo>
                <a:cubicBezTo>
                  <a:pt x="7857" y="14378"/>
                  <a:pt x="7987" y="14443"/>
                  <a:pt x="8114" y="14499"/>
                </a:cubicBezTo>
                <a:lnTo>
                  <a:pt x="8168" y="14499"/>
                </a:lnTo>
                <a:cubicBezTo>
                  <a:pt x="8349" y="14592"/>
                  <a:pt x="8532" y="14685"/>
                  <a:pt x="8721" y="14790"/>
                </a:cubicBezTo>
                <a:cubicBezTo>
                  <a:pt x="8911" y="14897"/>
                  <a:pt x="9106" y="14985"/>
                  <a:pt x="9304" y="15055"/>
                </a:cubicBezTo>
                <a:lnTo>
                  <a:pt x="9614" y="14863"/>
                </a:lnTo>
                <a:cubicBezTo>
                  <a:pt x="9688" y="14886"/>
                  <a:pt x="9764" y="14928"/>
                  <a:pt x="9846" y="15002"/>
                </a:cubicBezTo>
                <a:cubicBezTo>
                  <a:pt x="9925" y="15072"/>
                  <a:pt x="10018" y="15154"/>
                  <a:pt x="10123" y="15250"/>
                </a:cubicBezTo>
                <a:cubicBezTo>
                  <a:pt x="10225" y="15343"/>
                  <a:pt x="10346" y="15431"/>
                  <a:pt x="10487" y="15513"/>
                </a:cubicBezTo>
                <a:cubicBezTo>
                  <a:pt x="10626" y="15597"/>
                  <a:pt x="10787" y="15645"/>
                  <a:pt x="10968" y="15662"/>
                </a:cubicBezTo>
                <a:cubicBezTo>
                  <a:pt x="11092" y="15575"/>
                  <a:pt x="11157" y="15597"/>
                  <a:pt x="11157" y="15727"/>
                </a:cubicBezTo>
                <a:lnTo>
                  <a:pt x="11157" y="15784"/>
                </a:lnTo>
                <a:lnTo>
                  <a:pt x="11496" y="16193"/>
                </a:lnTo>
                <a:lnTo>
                  <a:pt x="11550" y="16391"/>
                </a:lnTo>
                <a:cubicBezTo>
                  <a:pt x="11640" y="16444"/>
                  <a:pt x="11731" y="16512"/>
                  <a:pt x="11827" y="16594"/>
                </a:cubicBezTo>
                <a:cubicBezTo>
                  <a:pt x="11920" y="16676"/>
                  <a:pt x="11996" y="16766"/>
                  <a:pt x="12050" y="16865"/>
                </a:cubicBezTo>
                <a:lnTo>
                  <a:pt x="12103" y="16865"/>
                </a:lnTo>
                <a:cubicBezTo>
                  <a:pt x="12194" y="16865"/>
                  <a:pt x="12267" y="16907"/>
                  <a:pt x="12327" y="16986"/>
                </a:cubicBezTo>
                <a:cubicBezTo>
                  <a:pt x="12386" y="17068"/>
                  <a:pt x="12459" y="17108"/>
                  <a:pt x="12550" y="17108"/>
                </a:cubicBezTo>
                <a:cubicBezTo>
                  <a:pt x="12604" y="17108"/>
                  <a:pt x="12632" y="17079"/>
                  <a:pt x="12632" y="17029"/>
                </a:cubicBezTo>
                <a:cubicBezTo>
                  <a:pt x="12632" y="16902"/>
                  <a:pt x="12640" y="16820"/>
                  <a:pt x="12657" y="16777"/>
                </a:cubicBezTo>
                <a:cubicBezTo>
                  <a:pt x="12674" y="16738"/>
                  <a:pt x="12700" y="16710"/>
                  <a:pt x="12725" y="16704"/>
                </a:cubicBezTo>
                <a:cubicBezTo>
                  <a:pt x="12753" y="16693"/>
                  <a:pt x="12782" y="16687"/>
                  <a:pt x="12807" y="16687"/>
                </a:cubicBezTo>
                <a:cubicBezTo>
                  <a:pt x="12835" y="16687"/>
                  <a:pt x="12849" y="16670"/>
                  <a:pt x="12849" y="16633"/>
                </a:cubicBezTo>
                <a:lnTo>
                  <a:pt x="12793" y="16554"/>
                </a:lnTo>
                <a:cubicBezTo>
                  <a:pt x="12756" y="16554"/>
                  <a:pt x="12731" y="16577"/>
                  <a:pt x="12714" y="16622"/>
                </a:cubicBezTo>
                <a:cubicBezTo>
                  <a:pt x="12694" y="16667"/>
                  <a:pt x="12669" y="16670"/>
                  <a:pt x="12632" y="16633"/>
                </a:cubicBezTo>
                <a:lnTo>
                  <a:pt x="12440" y="16743"/>
                </a:lnTo>
                <a:lnTo>
                  <a:pt x="12211" y="16687"/>
                </a:lnTo>
                <a:lnTo>
                  <a:pt x="11889" y="16136"/>
                </a:lnTo>
                <a:lnTo>
                  <a:pt x="11996" y="15366"/>
                </a:lnTo>
                <a:cubicBezTo>
                  <a:pt x="12013" y="15332"/>
                  <a:pt x="11979" y="15287"/>
                  <a:pt x="11894" y="15244"/>
                </a:cubicBezTo>
                <a:cubicBezTo>
                  <a:pt x="11807" y="15199"/>
                  <a:pt x="11784" y="15154"/>
                  <a:pt x="11818" y="15112"/>
                </a:cubicBezTo>
                <a:cubicBezTo>
                  <a:pt x="11694" y="15032"/>
                  <a:pt x="11541" y="15001"/>
                  <a:pt x="11360" y="15001"/>
                </a:cubicBezTo>
                <a:cubicBezTo>
                  <a:pt x="11324" y="15001"/>
                  <a:pt x="11230" y="15013"/>
                  <a:pt x="11083" y="15038"/>
                </a:cubicBezTo>
                <a:cubicBezTo>
                  <a:pt x="10934" y="15066"/>
                  <a:pt x="10857" y="15055"/>
                  <a:pt x="10857" y="15001"/>
                </a:cubicBezTo>
                <a:cubicBezTo>
                  <a:pt x="10857" y="14945"/>
                  <a:pt x="10872" y="14874"/>
                  <a:pt x="10900" y="14784"/>
                </a:cubicBezTo>
                <a:cubicBezTo>
                  <a:pt x="10925" y="14691"/>
                  <a:pt x="10959" y="14598"/>
                  <a:pt x="10993" y="14493"/>
                </a:cubicBezTo>
                <a:cubicBezTo>
                  <a:pt x="11030" y="14389"/>
                  <a:pt x="11058" y="14301"/>
                  <a:pt x="11075" y="14228"/>
                </a:cubicBezTo>
                <a:cubicBezTo>
                  <a:pt x="11092" y="14157"/>
                  <a:pt x="11103" y="14112"/>
                  <a:pt x="11103" y="14095"/>
                </a:cubicBezTo>
                <a:lnTo>
                  <a:pt x="11278" y="13731"/>
                </a:lnTo>
                <a:lnTo>
                  <a:pt x="11239" y="13677"/>
                </a:lnTo>
                <a:lnTo>
                  <a:pt x="11021" y="13621"/>
                </a:lnTo>
                <a:cubicBezTo>
                  <a:pt x="10985" y="13621"/>
                  <a:pt x="10925" y="13649"/>
                  <a:pt x="10846" y="13706"/>
                </a:cubicBezTo>
                <a:cubicBezTo>
                  <a:pt x="10764" y="13754"/>
                  <a:pt x="10685" y="13821"/>
                  <a:pt x="10609" y="13898"/>
                </a:cubicBezTo>
                <a:cubicBezTo>
                  <a:pt x="10533" y="13974"/>
                  <a:pt x="10468" y="14053"/>
                  <a:pt x="10414" y="14123"/>
                </a:cubicBezTo>
                <a:cubicBezTo>
                  <a:pt x="10360" y="14197"/>
                  <a:pt x="10332" y="14256"/>
                  <a:pt x="10332" y="14313"/>
                </a:cubicBezTo>
                <a:lnTo>
                  <a:pt x="9724" y="14442"/>
                </a:lnTo>
                <a:cubicBezTo>
                  <a:pt x="9597" y="14442"/>
                  <a:pt x="9493" y="14394"/>
                  <a:pt x="9411" y="14284"/>
                </a:cubicBezTo>
                <a:cubicBezTo>
                  <a:pt x="9377" y="14140"/>
                  <a:pt x="9301" y="13979"/>
                  <a:pt x="9182" y="13804"/>
                </a:cubicBezTo>
                <a:cubicBezTo>
                  <a:pt x="9066" y="13627"/>
                  <a:pt x="9007" y="13474"/>
                  <a:pt x="9007" y="13336"/>
                </a:cubicBezTo>
                <a:cubicBezTo>
                  <a:pt x="9007" y="13132"/>
                  <a:pt x="9041" y="12938"/>
                  <a:pt x="9114" y="12757"/>
                </a:cubicBezTo>
                <a:cubicBezTo>
                  <a:pt x="9188" y="12576"/>
                  <a:pt x="9159" y="12382"/>
                  <a:pt x="9032" y="12178"/>
                </a:cubicBezTo>
                <a:cubicBezTo>
                  <a:pt x="9052" y="12178"/>
                  <a:pt x="9075" y="12167"/>
                  <a:pt x="9100" y="12150"/>
                </a:cubicBezTo>
                <a:cubicBezTo>
                  <a:pt x="9128" y="12133"/>
                  <a:pt x="9134" y="12105"/>
                  <a:pt x="9114" y="12068"/>
                </a:cubicBezTo>
                <a:lnTo>
                  <a:pt x="9275" y="11879"/>
                </a:lnTo>
                <a:lnTo>
                  <a:pt x="9303" y="11851"/>
                </a:lnTo>
                <a:lnTo>
                  <a:pt x="9329" y="11879"/>
                </a:lnTo>
                <a:cubicBezTo>
                  <a:pt x="9456" y="11786"/>
                  <a:pt x="9623" y="11758"/>
                  <a:pt x="9832" y="11786"/>
                </a:cubicBezTo>
                <a:cubicBezTo>
                  <a:pt x="10038" y="11809"/>
                  <a:pt x="10168" y="11746"/>
                  <a:pt x="10225" y="11594"/>
                </a:cubicBezTo>
                <a:lnTo>
                  <a:pt x="10439" y="11769"/>
                </a:lnTo>
                <a:cubicBezTo>
                  <a:pt x="10476" y="11786"/>
                  <a:pt x="10516" y="11769"/>
                  <a:pt x="10561" y="11710"/>
                </a:cubicBezTo>
                <a:cubicBezTo>
                  <a:pt x="10606" y="11653"/>
                  <a:pt x="10629" y="11605"/>
                  <a:pt x="10629" y="11566"/>
                </a:cubicBezTo>
                <a:lnTo>
                  <a:pt x="10521" y="11515"/>
                </a:lnTo>
                <a:lnTo>
                  <a:pt x="11050" y="11377"/>
                </a:lnTo>
                <a:lnTo>
                  <a:pt x="11075" y="11461"/>
                </a:lnTo>
                <a:lnTo>
                  <a:pt x="11332" y="11433"/>
                </a:lnTo>
                <a:lnTo>
                  <a:pt x="11629" y="11619"/>
                </a:lnTo>
                <a:cubicBezTo>
                  <a:pt x="11665" y="11619"/>
                  <a:pt x="11702" y="11600"/>
                  <a:pt x="11739" y="11554"/>
                </a:cubicBezTo>
                <a:cubicBezTo>
                  <a:pt x="11776" y="11509"/>
                  <a:pt x="11815" y="11504"/>
                  <a:pt x="11860" y="11537"/>
                </a:cubicBezTo>
                <a:lnTo>
                  <a:pt x="12132" y="11825"/>
                </a:lnTo>
                <a:cubicBezTo>
                  <a:pt x="12095" y="11896"/>
                  <a:pt x="12089" y="11952"/>
                  <a:pt x="12118" y="11984"/>
                </a:cubicBezTo>
                <a:cubicBezTo>
                  <a:pt x="12143" y="12023"/>
                  <a:pt x="12157" y="12057"/>
                  <a:pt x="12157" y="12094"/>
                </a:cubicBezTo>
                <a:cubicBezTo>
                  <a:pt x="12157" y="12150"/>
                  <a:pt x="12205" y="12271"/>
                  <a:pt x="12298" y="12463"/>
                </a:cubicBezTo>
                <a:cubicBezTo>
                  <a:pt x="12394" y="12658"/>
                  <a:pt x="12479" y="12757"/>
                  <a:pt x="12550" y="12757"/>
                </a:cubicBezTo>
                <a:cubicBezTo>
                  <a:pt x="12640" y="12757"/>
                  <a:pt x="12680" y="12698"/>
                  <a:pt x="12671" y="12582"/>
                </a:cubicBezTo>
                <a:cubicBezTo>
                  <a:pt x="12663" y="12466"/>
                  <a:pt x="12657" y="12390"/>
                  <a:pt x="12657" y="12356"/>
                </a:cubicBezTo>
                <a:cubicBezTo>
                  <a:pt x="12657" y="12176"/>
                  <a:pt x="12620" y="11998"/>
                  <a:pt x="12550" y="11828"/>
                </a:cubicBezTo>
                <a:cubicBezTo>
                  <a:pt x="12479" y="11656"/>
                  <a:pt x="12409" y="11481"/>
                  <a:pt x="12346" y="11298"/>
                </a:cubicBezTo>
                <a:lnTo>
                  <a:pt x="12346" y="11221"/>
                </a:lnTo>
                <a:cubicBezTo>
                  <a:pt x="12346" y="11128"/>
                  <a:pt x="12403" y="11049"/>
                  <a:pt x="12516" y="10984"/>
                </a:cubicBezTo>
                <a:cubicBezTo>
                  <a:pt x="12629" y="10911"/>
                  <a:pt x="12685" y="10874"/>
                  <a:pt x="12685" y="10851"/>
                </a:cubicBezTo>
                <a:cubicBezTo>
                  <a:pt x="12776" y="10781"/>
                  <a:pt x="12878" y="10707"/>
                  <a:pt x="12991" y="10637"/>
                </a:cubicBezTo>
                <a:cubicBezTo>
                  <a:pt x="13101" y="10563"/>
                  <a:pt x="13186" y="10482"/>
                  <a:pt x="13239" y="10383"/>
                </a:cubicBezTo>
                <a:lnTo>
                  <a:pt x="13347" y="10163"/>
                </a:lnTo>
                <a:lnTo>
                  <a:pt x="13347" y="10030"/>
                </a:lnTo>
                <a:lnTo>
                  <a:pt x="13429" y="10030"/>
                </a:lnTo>
                <a:cubicBezTo>
                  <a:pt x="13465" y="10030"/>
                  <a:pt x="13482" y="10002"/>
                  <a:pt x="13482" y="9948"/>
                </a:cubicBezTo>
                <a:cubicBezTo>
                  <a:pt x="13482" y="9931"/>
                  <a:pt x="13471" y="9914"/>
                  <a:pt x="13443" y="9903"/>
                </a:cubicBezTo>
                <a:cubicBezTo>
                  <a:pt x="13414" y="9886"/>
                  <a:pt x="13383" y="9863"/>
                  <a:pt x="13347" y="9827"/>
                </a:cubicBezTo>
                <a:cubicBezTo>
                  <a:pt x="13313" y="9810"/>
                  <a:pt x="13276" y="9782"/>
                  <a:pt x="13239" y="9742"/>
                </a:cubicBezTo>
                <a:lnTo>
                  <a:pt x="13321" y="9694"/>
                </a:lnTo>
                <a:cubicBezTo>
                  <a:pt x="13358" y="9638"/>
                  <a:pt x="13383" y="9573"/>
                  <a:pt x="13403" y="9491"/>
                </a:cubicBezTo>
                <a:cubicBezTo>
                  <a:pt x="13420" y="9406"/>
                  <a:pt x="13412" y="9335"/>
                  <a:pt x="13375" y="9273"/>
                </a:cubicBezTo>
                <a:lnTo>
                  <a:pt x="13578" y="9163"/>
                </a:lnTo>
                <a:cubicBezTo>
                  <a:pt x="13558" y="9220"/>
                  <a:pt x="13578" y="9254"/>
                  <a:pt x="13632" y="9273"/>
                </a:cubicBezTo>
                <a:cubicBezTo>
                  <a:pt x="13686" y="9290"/>
                  <a:pt x="13731" y="9290"/>
                  <a:pt x="13768" y="9273"/>
                </a:cubicBezTo>
                <a:lnTo>
                  <a:pt x="13903" y="9053"/>
                </a:lnTo>
                <a:cubicBezTo>
                  <a:pt x="13866" y="8966"/>
                  <a:pt x="13844" y="8932"/>
                  <a:pt x="13835" y="8960"/>
                </a:cubicBezTo>
                <a:cubicBezTo>
                  <a:pt x="13827" y="8988"/>
                  <a:pt x="13850" y="8960"/>
                  <a:pt x="13903" y="8867"/>
                </a:cubicBezTo>
                <a:cubicBezTo>
                  <a:pt x="13994" y="8833"/>
                  <a:pt x="14081" y="8788"/>
                  <a:pt x="14166" y="8740"/>
                </a:cubicBezTo>
                <a:cubicBezTo>
                  <a:pt x="14254" y="8689"/>
                  <a:pt x="14338" y="8664"/>
                  <a:pt x="14432" y="8664"/>
                </a:cubicBezTo>
                <a:cubicBezTo>
                  <a:pt x="14448" y="8683"/>
                  <a:pt x="14465" y="8689"/>
                  <a:pt x="14485" y="8689"/>
                </a:cubicBezTo>
                <a:cubicBezTo>
                  <a:pt x="14539" y="8689"/>
                  <a:pt x="14564" y="8683"/>
                  <a:pt x="14564" y="8664"/>
                </a:cubicBezTo>
                <a:cubicBezTo>
                  <a:pt x="14564" y="8573"/>
                  <a:pt x="14547" y="8520"/>
                  <a:pt x="14511" y="8503"/>
                </a:cubicBezTo>
                <a:lnTo>
                  <a:pt x="14675" y="8167"/>
                </a:lnTo>
                <a:cubicBezTo>
                  <a:pt x="14799" y="8167"/>
                  <a:pt x="14895" y="8110"/>
                  <a:pt x="14957" y="8000"/>
                </a:cubicBezTo>
                <a:lnTo>
                  <a:pt x="15203" y="7972"/>
                </a:lnTo>
                <a:cubicBezTo>
                  <a:pt x="15257" y="7958"/>
                  <a:pt x="15282" y="7924"/>
                  <a:pt x="15282" y="7867"/>
                </a:cubicBezTo>
                <a:lnTo>
                  <a:pt x="15282" y="7842"/>
                </a:lnTo>
                <a:lnTo>
                  <a:pt x="15757" y="7704"/>
                </a:lnTo>
                <a:lnTo>
                  <a:pt x="15810" y="7554"/>
                </a:lnTo>
                <a:lnTo>
                  <a:pt x="15675" y="7368"/>
                </a:lnTo>
                <a:cubicBezTo>
                  <a:pt x="15692" y="7368"/>
                  <a:pt x="15700" y="7351"/>
                  <a:pt x="15700" y="7311"/>
                </a:cubicBezTo>
                <a:cubicBezTo>
                  <a:pt x="15700" y="7277"/>
                  <a:pt x="15683" y="7252"/>
                  <a:pt x="15646" y="7235"/>
                </a:cubicBezTo>
                <a:cubicBezTo>
                  <a:pt x="15613" y="7212"/>
                  <a:pt x="15579" y="7195"/>
                  <a:pt x="15553" y="7179"/>
                </a:cubicBezTo>
                <a:cubicBezTo>
                  <a:pt x="15525" y="7162"/>
                  <a:pt x="15494" y="7142"/>
                  <a:pt x="15457" y="7125"/>
                </a:cubicBezTo>
                <a:lnTo>
                  <a:pt x="15403" y="7150"/>
                </a:lnTo>
                <a:lnTo>
                  <a:pt x="15457" y="7125"/>
                </a:lnTo>
                <a:lnTo>
                  <a:pt x="15539" y="7125"/>
                </a:lnTo>
                <a:lnTo>
                  <a:pt x="15714" y="7125"/>
                </a:lnTo>
                <a:cubicBezTo>
                  <a:pt x="15796" y="7125"/>
                  <a:pt x="15836" y="7085"/>
                  <a:pt x="15836" y="7003"/>
                </a:cubicBezTo>
                <a:cubicBezTo>
                  <a:pt x="15836" y="6893"/>
                  <a:pt x="15774" y="6837"/>
                  <a:pt x="15646" y="6837"/>
                </a:cubicBezTo>
                <a:cubicBezTo>
                  <a:pt x="15485" y="6837"/>
                  <a:pt x="15299" y="6877"/>
                  <a:pt x="15087" y="6953"/>
                </a:cubicBezTo>
                <a:cubicBezTo>
                  <a:pt x="14875" y="7029"/>
                  <a:pt x="14728" y="7162"/>
                  <a:pt x="14646" y="7339"/>
                </a:cubicBezTo>
                <a:lnTo>
                  <a:pt x="14457" y="7450"/>
                </a:lnTo>
                <a:lnTo>
                  <a:pt x="14700" y="7207"/>
                </a:lnTo>
                <a:lnTo>
                  <a:pt x="14739" y="7125"/>
                </a:lnTo>
                <a:cubicBezTo>
                  <a:pt x="14739" y="7085"/>
                  <a:pt x="14697" y="7063"/>
                  <a:pt x="14612" y="7046"/>
                </a:cubicBezTo>
                <a:cubicBezTo>
                  <a:pt x="14528" y="7035"/>
                  <a:pt x="14502" y="7029"/>
                  <a:pt x="14539" y="7029"/>
                </a:cubicBezTo>
                <a:cubicBezTo>
                  <a:pt x="14700" y="7029"/>
                  <a:pt x="14824" y="7015"/>
                  <a:pt x="14909" y="6975"/>
                </a:cubicBezTo>
                <a:cubicBezTo>
                  <a:pt x="14997" y="6936"/>
                  <a:pt x="15067" y="6899"/>
                  <a:pt x="15121" y="6854"/>
                </a:cubicBezTo>
                <a:cubicBezTo>
                  <a:pt x="15175" y="6809"/>
                  <a:pt x="15231" y="6766"/>
                  <a:pt x="15288" y="6715"/>
                </a:cubicBezTo>
                <a:cubicBezTo>
                  <a:pt x="15347" y="6670"/>
                  <a:pt x="15432" y="6634"/>
                  <a:pt x="15539" y="6594"/>
                </a:cubicBezTo>
                <a:cubicBezTo>
                  <a:pt x="15745" y="6634"/>
                  <a:pt x="15946" y="6645"/>
                  <a:pt x="16135" y="6622"/>
                </a:cubicBezTo>
                <a:cubicBezTo>
                  <a:pt x="16322" y="6605"/>
                  <a:pt x="16522" y="6594"/>
                  <a:pt x="16729" y="6594"/>
                </a:cubicBezTo>
                <a:cubicBezTo>
                  <a:pt x="16785" y="6560"/>
                  <a:pt x="16839" y="6523"/>
                  <a:pt x="16892" y="6484"/>
                </a:cubicBezTo>
                <a:cubicBezTo>
                  <a:pt x="16946" y="6439"/>
                  <a:pt x="16980" y="6396"/>
                  <a:pt x="17000" y="6340"/>
                </a:cubicBezTo>
                <a:lnTo>
                  <a:pt x="17311" y="6286"/>
                </a:lnTo>
                <a:cubicBezTo>
                  <a:pt x="17347" y="6323"/>
                  <a:pt x="17401" y="6315"/>
                  <a:pt x="17474" y="6258"/>
                </a:cubicBezTo>
                <a:cubicBezTo>
                  <a:pt x="17545" y="6202"/>
                  <a:pt x="17582" y="6159"/>
                  <a:pt x="17582" y="6125"/>
                </a:cubicBezTo>
                <a:cubicBezTo>
                  <a:pt x="17582" y="6032"/>
                  <a:pt x="17531" y="5976"/>
                  <a:pt x="17432" y="5950"/>
                </a:cubicBezTo>
                <a:cubicBezTo>
                  <a:pt x="17333" y="5922"/>
                  <a:pt x="17282" y="5854"/>
                  <a:pt x="17282" y="5755"/>
                </a:cubicBezTo>
                <a:cubicBezTo>
                  <a:pt x="17282" y="5738"/>
                  <a:pt x="17288" y="5713"/>
                  <a:pt x="17296" y="5679"/>
                </a:cubicBezTo>
                <a:cubicBezTo>
                  <a:pt x="17308" y="5640"/>
                  <a:pt x="17294" y="5623"/>
                  <a:pt x="17257" y="5623"/>
                </a:cubicBezTo>
                <a:cubicBezTo>
                  <a:pt x="17203" y="5623"/>
                  <a:pt x="17116" y="5651"/>
                  <a:pt x="16994" y="5707"/>
                </a:cubicBezTo>
                <a:cubicBezTo>
                  <a:pt x="16870" y="5758"/>
                  <a:pt x="16785" y="5806"/>
                  <a:pt x="16729" y="5840"/>
                </a:cubicBezTo>
                <a:cubicBezTo>
                  <a:pt x="16692" y="5854"/>
                  <a:pt x="16672" y="5854"/>
                  <a:pt x="16661" y="5829"/>
                </a:cubicBezTo>
                <a:cubicBezTo>
                  <a:pt x="16652" y="5801"/>
                  <a:pt x="16649" y="5767"/>
                  <a:pt x="16649" y="5730"/>
                </a:cubicBezTo>
                <a:lnTo>
                  <a:pt x="16675" y="5755"/>
                </a:lnTo>
                <a:lnTo>
                  <a:pt x="16785" y="5705"/>
                </a:lnTo>
                <a:lnTo>
                  <a:pt x="17093" y="5594"/>
                </a:lnTo>
                <a:lnTo>
                  <a:pt x="17147" y="5538"/>
                </a:lnTo>
                <a:cubicBezTo>
                  <a:pt x="17147" y="5484"/>
                  <a:pt x="17116" y="5451"/>
                  <a:pt x="17048" y="5434"/>
                </a:cubicBezTo>
                <a:cubicBezTo>
                  <a:pt x="16980" y="5411"/>
                  <a:pt x="16926" y="5405"/>
                  <a:pt x="16892" y="5405"/>
                </a:cubicBezTo>
                <a:cubicBezTo>
                  <a:pt x="16856" y="5405"/>
                  <a:pt x="16802" y="5417"/>
                  <a:pt x="16729" y="5445"/>
                </a:cubicBezTo>
                <a:cubicBezTo>
                  <a:pt x="16658" y="5473"/>
                  <a:pt x="16621" y="5456"/>
                  <a:pt x="16621" y="5405"/>
                </a:cubicBezTo>
                <a:lnTo>
                  <a:pt x="16649" y="5349"/>
                </a:lnTo>
                <a:cubicBezTo>
                  <a:pt x="16539" y="5259"/>
                  <a:pt x="16443" y="5154"/>
                  <a:pt x="16358" y="5047"/>
                </a:cubicBezTo>
                <a:cubicBezTo>
                  <a:pt x="16271" y="4931"/>
                  <a:pt x="16228" y="4861"/>
                  <a:pt x="16228" y="4821"/>
                </a:cubicBezTo>
                <a:cubicBezTo>
                  <a:pt x="16228" y="4787"/>
                  <a:pt x="16234" y="4751"/>
                  <a:pt x="16243" y="4705"/>
                </a:cubicBezTo>
                <a:cubicBezTo>
                  <a:pt x="16251" y="4669"/>
                  <a:pt x="16228" y="4646"/>
                  <a:pt x="16175" y="4646"/>
                </a:cubicBezTo>
                <a:cubicBezTo>
                  <a:pt x="16138" y="4646"/>
                  <a:pt x="16107" y="4652"/>
                  <a:pt x="16082" y="4663"/>
                </a:cubicBezTo>
                <a:cubicBezTo>
                  <a:pt x="16053" y="4672"/>
                  <a:pt x="16039" y="4646"/>
                  <a:pt x="16039" y="4595"/>
                </a:cubicBezTo>
                <a:cubicBezTo>
                  <a:pt x="16039" y="4556"/>
                  <a:pt x="16017" y="4480"/>
                  <a:pt x="15971" y="4364"/>
                </a:cubicBezTo>
                <a:cubicBezTo>
                  <a:pt x="15926" y="4248"/>
                  <a:pt x="15864" y="4189"/>
                  <a:pt x="15782" y="4189"/>
                </a:cubicBezTo>
                <a:lnTo>
                  <a:pt x="15675" y="4299"/>
                </a:lnTo>
                <a:cubicBezTo>
                  <a:pt x="15675" y="4347"/>
                  <a:pt x="15646" y="4392"/>
                  <a:pt x="15593" y="4420"/>
                </a:cubicBezTo>
                <a:cubicBezTo>
                  <a:pt x="15539" y="4446"/>
                  <a:pt x="15511" y="4474"/>
                  <a:pt x="15511" y="4513"/>
                </a:cubicBezTo>
                <a:lnTo>
                  <a:pt x="15457" y="4513"/>
                </a:lnTo>
                <a:lnTo>
                  <a:pt x="15175" y="4672"/>
                </a:lnTo>
                <a:cubicBezTo>
                  <a:pt x="15155" y="4640"/>
                  <a:pt x="15132" y="4629"/>
                  <a:pt x="15107" y="4646"/>
                </a:cubicBezTo>
                <a:cubicBezTo>
                  <a:pt x="15079" y="4669"/>
                  <a:pt x="15047" y="4672"/>
                  <a:pt x="15011" y="4672"/>
                </a:cubicBezTo>
                <a:lnTo>
                  <a:pt x="14985" y="4672"/>
                </a:lnTo>
                <a:lnTo>
                  <a:pt x="14957" y="4700"/>
                </a:lnTo>
                <a:cubicBezTo>
                  <a:pt x="15028" y="4700"/>
                  <a:pt x="15062" y="4663"/>
                  <a:pt x="15053" y="4578"/>
                </a:cubicBezTo>
                <a:cubicBezTo>
                  <a:pt x="15042" y="4497"/>
                  <a:pt x="15011" y="4457"/>
                  <a:pt x="14957" y="4457"/>
                </a:cubicBezTo>
                <a:lnTo>
                  <a:pt x="14739" y="4513"/>
                </a:lnTo>
                <a:cubicBezTo>
                  <a:pt x="14706" y="4513"/>
                  <a:pt x="14683" y="4508"/>
                  <a:pt x="14680" y="4496"/>
                </a:cubicBezTo>
                <a:cubicBezTo>
                  <a:pt x="14675" y="4491"/>
                  <a:pt x="14683" y="4474"/>
                  <a:pt x="14708" y="4446"/>
                </a:cubicBezTo>
                <a:cubicBezTo>
                  <a:pt x="14731" y="4420"/>
                  <a:pt x="14751" y="4386"/>
                  <a:pt x="14768" y="4347"/>
                </a:cubicBezTo>
                <a:cubicBezTo>
                  <a:pt x="14788" y="4316"/>
                  <a:pt x="14788" y="4276"/>
                  <a:pt x="14768" y="4242"/>
                </a:cubicBezTo>
                <a:cubicBezTo>
                  <a:pt x="14751" y="4203"/>
                  <a:pt x="14720" y="4203"/>
                  <a:pt x="14680" y="4225"/>
                </a:cubicBezTo>
                <a:cubicBezTo>
                  <a:pt x="14641" y="4254"/>
                  <a:pt x="14618" y="4254"/>
                  <a:pt x="14618" y="4214"/>
                </a:cubicBezTo>
                <a:lnTo>
                  <a:pt x="14700" y="4214"/>
                </a:lnTo>
                <a:lnTo>
                  <a:pt x="14768" y="4149"/>
                </a:lnTo>
                <a:cubicBezTo>
                  <a:pt x="14788" y="4127"/>
                  <a:pt x="14779" y="4098"/>
                  <a:pt x="14748" y="4056"/>
                </a:cubicBezTo>
                <a:cubicBezTo>
                  <a:pt x="14717" y="4005"/>
                  <a:pt x="14691" y="3977"/>
                  <a:pt x="14674" y="3957"/>
                </a:cubicBezTo>
                <a:lnTo>
                  <a:pt x="14375" y="3906"/>
                </a:lnTo>
                <a:lnTo>
                  <a:pt x="14186" y="3740"/>
                </a:lnTo>
                <a:cubicBezTo>
                  <a:pt x="14169" y="3757"/>
                  <a:pt x="14135" y="3745"/>
                  <a:pt x="14087" y="3703"/>
                </a:cubicBezTo>
                <a:cubicBezTo>
                  <a:pt x="14036" y="3658"/>
                  <a:pt x="13994" y="3624"/>
                  <a:pt x="13957" y="3610"/>
                </a:cubicBezTo>
                <a:lnTo>
                  <a:pt x="13739" y="3686"/>
                </a:lnTo>
                <a:lnTo>
                  <a:pt x="13211" y="3565"/>
                </a:lnTo>
                <a:cubicBezTo>
                  <a:pt x="13177" y="3565"/>
                  <a:pt x="13140" y="3576"/>
                  <a:pt x="13104" y="3599"/>
                </a:cubicBezTo>
                <a:cubicBezTo>
                  <a:pt x="13070" y="3624"/>
                  <a:pt x="13050" y="3652"/>
                  <a:pt x="13050" y="3686"/>
                </a:cubicBezTo>
                <a:cubicBezTo>
                  <a:pt x="13050" y="3726"/>
                  <a:pt x="13070" y="3751"/>
                  <a:pt x="13104" y="3768"/>
                </a:cubicBezTo>
                <a:cubicBezTo>
                  <a:pt x="13140" y="3785"/>
                  <a:pt x="13157" y="3813"/>
                  <a:pt x="13157" y="3850"/>
                </a:cubicBezTo>
                <a:cubicBezTo>
                  <a:pt x="13157" y="3884"/>
                  <a:pt x="13171" y="3983"/>
                  <a:pt x="13200" y="4138"/>
                </a:cubicBezTo>
                <a:cubicBezTo>
                  <a:pt x="13225" y="4299"/>
                  <a:pt x="13202" y="4358"/>
                  <a:pt x="13132" y="4324"/>
                </a:cubicBezTo>
                <a:lnTo>
                  <a:pt x="12996" y="4513"/>
                </a:lnTo>
                <a:cubicBezTo>
                  <a:pt x="13013" y="4547"/>
                  <a:pt x="13044" y="4578"/>
                  <a:pt x="13089" y="4606"/>
                </a:cubicBezTo>
                <a:cubicBezTo>
                  <a:pt x="13137" y="4635"/>
                  <a:pt x="13180" y="4669"/>
                  <a:pt x="13225" y="4705"/>
                </a:cubicBezTo>
                <a:cubicBezTo>
                  <a:pt x="13270" y="4750"/>
                  <a:pt x="13313" y="4793"/>
                  <a:pt x="13347" y="4849"/>
                </a:cubicBezTo>
                <a:cubicBezTo>
                  <a:pt x="13383" y="4903"/>
                  <a:pt x="13392" y="4988"/>
                  <a:pt x="13375" y="5092"/>
                </a:cubicBezTo>
                <a:lnTo>
                  <a:pt x="12767" y="5510"/>
                </a:lnTo>
                <a:lnTo>
                  <a:pt x="12767" y="5566"/>
                </a:lnTo>
                <a:cubicBezTo>
                  <a:pt x="12767" y="5637"/>
                  <a:pt x="12784" y="5705"/>
                  <a:pt x="12821" y="5770"/>
                </a:cubicBezTo>
                <a:cubicBezTo>
                  <a:pt x="12855" y="5832"/>
                  <a:pt x="12892" y="5914"/>
                  <a:pt x="12928" y="6012"/>
                </a:cubicBezTo>
                <a:cubicBezTo>
                  <a:pt x="13019" y="6052"/>
                  <a:pt x="13061" y="6080"/>
                  <a:pt x="13058" y="6105"/>
                </a:cubicBezTo>
                <a:cubicBezTo>
                  <a:pt x="13053" y="6134"/>
                  <a:pt x="13022" y="6162"/>
                  <a:pt x="12962" y="6190"/>
                </a:cubicBezTo>
                <a:cubicBezTo>
                  <a:pt x="12903" y="6216"/>
                  <a:pt x="12849" y="6244"/>
                  <a:pt x="12793" y="6272"/>
                </a:cubicBezTo>
                <a:cubicBezTo>
                  <a:pt x="12739" y="6295"/>
                  <a:pt x="12714" y="6320"/>
                  <a:pt x="12714" y="6337"/>
                </a:cubicBezTo>
                <a:cubicBezTo>
                  <a:pt x="12714" y="6354"/>
                  <a:pt x="12694" y="6365"/>
                  <a:pt x="12657" y="6365"/>
                </a:cubicBezTo>
                <a:lnTo>
                  <a:pt x="12550" y="6365"/>
                </a:lnTo>
                <a:lnTo>
                  <a:pt x="12496" y="6365"/>
                </a:lnTo>
                <a:cubicBezTo>
                  <a:pt x="12496" y="6343"/>
                  <a:pt x="12505" y="6331"/>
                  <a:pt x="12522" y="6320"/>
                </a:cubicBezTo>
                <a:cubicBezTo>
                  <a:pt x="12541" y="6314"/>
                  <a:pt x="12550" y="6295"/>
                  <a:pt x="12550" y="6255"/>
                </a:cubicBezTo>
                <a:lnTo>
                  <a:pt x="12293" y="6094"/>
                </a:lnTo>
                <a:lnTo>
                  <a:pt x="12293" y="6122"/>
                </a:lnTo>
                <a:lnTo>
                  <a:pt x="12185" y="5902"/>
                </a:lnTo>
                <a:cubicBezTo>
                  <a:pt x="12219" y="5815"/>
                  <a:pt x="12225" y="5747"/>
                  <a:pt x="12199" y="5710"/>
                </a:cubicBezTo>
                <a:cubicBezTo>
                  <a:pt x="12171" y="5665"/>
                  <a:pt x="12157" y="5620"/>
                  <a:pt x="12157" y="5566"/>
                </a:cubicBezTo>
                <a:cubicBezTo>
                  <a:pt x="12157" y="5422"/>
                  <a:pt x="12092" y="5352"/>
                  <a:pt x="11962" y="5352"/>
                </a:cubicBezTo>
                <a:cubicBezTo>
                  <a:pt x="11832" y="5352"/>
                  <a:pt x="11694" y="5369"/>
                  <a:pt x="11550" y="5408"/>
                </a:cubicBezTo>
                <a:cubicBezTo>
                  <a:pt x="11584" y="5386"/>
                  <a:pt x="11581" y="5360"/>
                  <a:pt x="11536" y="5321"/>
                </a:cubicBezTo>
                <a:cubicBezTo>
                  <a:pt x="11490" y="5276"/>
                  <a:pt x="11459" y="5259"/>
                  <a:pt x="11439" y="5259"/>
                </a:cubicBezTo>
                <a:cubicBezTo>
                  <a:pt x="11295" y="5259"/>
                  <a:pt x="11126" y="5194"/>
                  <a:pt x="10925" y="5067"/>
                </a:cubicBezTo>
                <a:cubicBezTo>
                  <a:pt x="10730" y="4945"/>
                  <a:pt x="10566" y="4880"/>
                  <a:pt x="10439" y="4880"/>
                </a:cubicBezTo>
                <a:cubicBezTo>
                  <a:pt x="10386" y="4880"/>
                  <a:pt x="10321" y="4892"/>
                  <a:pt x="10250" y="4906"/>
                </a:cubicBezTo>
                <a:cubicBezTo>
                  <a:pt x="10179" y="4923"/>
                  <a:pt x="10112" y="4945"/>
                  <a:pt x="10047" y="4962"/>
                </a:cubicBezTo>
                <a:cubicBezTo>
                  <a:pt x="10083" y="4945"/>
                  <a:pt x="10106" y="4897"/>
                  <a:pt x="10114" y="4824"/>
                </a:cubicBezTo>
                <a:lnTo>
                  <a:pt x="9939" y="4516"/>
                </a:lnTo>
                <a:lnTo>
                  <a:pt x="9911" y="4488"/>
                </a:lnTo>
                <a:cubicBezTo>
                  <a:pt x="9857" y="4488"/>
                  <a:pt x="9795" y="4510"/>
                  <a:pt x="9724" y="4553"/>
                </a:cubicBezTo>
                <a:cubicBezTo>
                  <a:pt x="9651" y="4598"/>
                  <a:pt x="9614" y="4558"/>
                  <a:pt x="9614" y="4434"/>
                </a:cubicBezTo>
                <a:cubicBezTo>
                  <a:pt x="9614" y="4417"/>
                  <a:pt x="9623" y="4400"/>
                  <a:pt x="9642" y="4378"/>
                </a:cubicBezTo>
                <a:cubicBezTo>
                  <a:pt x="9659" y="4361"/>
                  <a:pt x="9659" y="4344"/>
                  <a:pt x="9642" y="4327"/>
                </a:cubicBezTo>
                <a:cubicBezTo>
                  <a:pt x="9623" y="4217"/>
                  <a:pt x="9645" y="4124"/>
                  <a:pt x="9710" y="4047"/>
                </a:cubicBezTo>
                <a:cubicBezTo>
                  <a:pt x="9772" y="3968"/>
                  <a:pt x="9823" y="3886"/>
                  <a:pt x="9857" y="3799"/>
                </a:cubicBezTo>
                <a:cubicBezTo>
                  <a:pt x="9894" y="3759"/>
                  <a:pt x="9911" y="3728"/>
                  <a:pt x="9911" y="3689"/>
                </a:cubicBezTo>
                <a:cubicBezTo>
                  <a:pt x="9911" y="3655"/>
                  <a:pt x="9931" y="3638"/>
                  <a:pt x="9965" y="3638"/>
                </a:cubicBezTo>
                <a:cubicBezTo>
                  <a:pt x="10038" y="3638"/>
                  <a:pt x="10109" y="3615"/>
                  <a:pt x="10176" y="3579"/>
                </a:cubicBezTo>
                <a:cubicBezTo>
                  <a:pt x="10244" y="3534"/>
                  <a:pt x="10321" y="3505"/>
                  <a:pt x="10414" y="3491"/>
                </a:cubicBezTo>
                <a:lnTo>
                  <a:pt x="10439" y="3406"/>
                </a:lnTo>
                <a:cubicBezTo>
                  <a:pt x="10439" y="3370"/>
                  <a:pt x="10343" y="3342"/>
                  <a:pt x="10148" y="3313"/>
                </a:cubicBezTo>
                <a:cubicBezTo>
                  <a:pt x="9956" y="3285"/>
                  <a:pt x="9857" y="3254"/>
                  <a:pt x="9857" y="3220"/>
                </a:cubicBezTo>
                <a:lnTo>
                  <a:pt x="9885" y="3192"/>
                </a:lnTo>
                <a:cubicBezTo>
                  <a:pt x="10066" y="3243"/>
                  <a:pt x="10202" y="3274"/>
                  <a:pt x="10298" y="3285"/>
                </a:cubicBezTo>
                <a:cubicBezTo>
                  <a:pt x="10391" y="3296"/>
                  <a:pt x="10470" y="3285"/>
                  <a:pt x="10535" y="3260"/>
                </a:cubicBezTo>
                <a:cubicBezTo>
                  <a:pt x="10597" y="3231"/>
                  <a:pt x="10671" y="3198"/>
                  <a:pt x="10758" y="3147"/>
                </a:cubicBezTo>
                <a:cubicBezTo>
                  <a:pt x="10843" y="3104"/>
                  <a:pt x="10976" y="3042"/>
                  <a:pt x="11157" y="2960"/>
                </a:cubicBezTo>
                <a:cubicBezTo>
                  <a:pt x="11157" y="2926"/>
                  <a:pt x="11061" y="2890"/>
                  <a:pt x="10866" y="2850"/>
                </a:cubicBezTo>
                <a:cubicBezTo>
                  <a:pt x="10671" y="2816"/>
                  <a:pt x="10549" y="2780"/>
                  <a:pt x="10496" y="2746"/>
                </a:cubicBezTo>
                <a:lnTo>
                  <a:pt x="10657" y="2746"/>
                </a:lnTo>
                <a:cubicBezTo>
                  <a:pt x="10691" y="2746"/>
                  <a:pt x="10739" y="2752"/>
                  <a:pt x="10798" y="2774"/>
                </a:cubicBezTo>
                <a:cubicBezTo>
                  <a:pt x="10857" y="2788"/>
                  <a:pt x="10905" y="2805"/>
                  <a:pt x="10939" y="2828"/>
                </a:cubicBezTo>
                <a:cubicBezTo>
                  <a:pt x="10939" y="2862"/>
                  <a:pt x="10968" y="2884"/>
                  <a:pt x="11021" y="2895"/>
                </a:cubicBezTo>
                <a:cubicBezTo>
                  <a:pt x="11075" y="2901"/>
                  <a:pt x="11120" y="2907"/>
                  <a:pt x="11157" y="2907"/>
                </a:cubicBezTo>
                <a:lnTo>
                  <a:pt x="11360" y="2774"/>
                </a:lnTo>
                <a:lnTo>
                  <a:pt x="11360" y="2689"/>
                </a:lnTo>
                <a:lnTo>
                  <a:pt x="11307" y="2608"/>
                </a:lnTo>
                <a:lnTo>
                  <a:pt x="11603" y="2554"/>
                </a:lnTo>
                <a:cubicBezTo>
                  <a:pt x="11583" y="2537"/>
                  <a:pt x="11589" y="2520"/>
                  <a:pt x="11615" y="2503"/>
                </a:cubicBezTo>
                <a:cubicBezTo>
                  <a:pt x="11643" y="2480"/>
                  <a:pt x="11665" y="2475"/>
                  <a:pt x="11682" y="2475"/>
                </a:cubicBezTo>
                <a:cubicBezTo>
                  <a:pt x="11739" y="2475"/>
                  <a:pt x="11793" y="2503"/>
                  <a:pt x="11852" y="2554"/>
                </a:cubicBezTo>
                <a:cubicBezTo>
                  <a:pt x="11911" y="2608"/>
                  <a:pt x="11951" y="2636"/>
                  <a:pt x="11968" y="2636"/>
                </a:cubicBezTo>
                <a:lnTo>
                  <a:pt x="12239" y="2531"/>
                </a:lnTo>
                <a:cubicBezTo>
                  <a:pt x="12219" y="2509"/>
                  <a:pt x="12245" y="2497"/>
                  <a:pt x="12312" y="2486"/>
                </a:cubicBezTo>
                <a:cubicBezTo>
                  <a:pt x="12380" y="2480"/>
                  <a:pt x="12400" y="2452"/>
                  <a:pt x="12375" y="2410"/>
                </a:cubicBezTo>
                <a:lnTo>
                  <a:pt x="12185" y="2190"/>
                </a:lnTo>
                <a:cubicBezTo>
                  <a:pt x="12166" y="2190"/>
                  <a:pt x="12151" y="2178"/>
                  <a:pt x="12143" y="2150"/>
                </a:cubicBezTo>
                <a:cubicBezTo>
                  <a:pt x="12134" y="2122"/>
                  <a:pt x="12140" y="2111"/>
                  <a:pt x="12157" y="2111"/>
                </a:cubicBezTo>
                <a:cubicBezTo>
                  <a:pt x="12247" y="2111"/>
                  <a:pt x="12273" y="2063"/>
                  <a:pt x="12239" y="1972"/>
                </a:cubicBezTo>
                <a:cubicBezTo>
                  <a:pt x="12166" y="1941"/>
                  <a:pt x="12089" y="1896"/>
                  <a:pt x="12010" y="1848"/>
                </a:cubicBezTo>
                <a:cubicBezTo>
                  <a:pt x="11928" y="1797"/>
                  <a:pt x="11838" y="1769"/>
                  <a:pt x="11739" y="1769"/>
                </a:cubicBezTo>
                <a:cubicBezTo>
                  <a:pt x="11702" y="1769"/>
                  <a:pt x="11663" y="1780"/>
                  <a:pt x="11615" y="1797"/>
                </a:cubicBezTo>
                <a:cubicBezTo>
                  <a:pt x="11572" y="1820"/>
                  <a:pt x="11550" y="1848"/>
                  <a:pt x="11550" y="1890"/>
                </a:cubicBezTo>
                <a:cubicBezTo>
                  <a:pt x="11550" y="1930"/>
                  <a:pt x="11572" y="1947"/>
                  <a:pt x="11615" y="1947"/>
                </a:cubicBezTo>
                <a:cubicBezTo>
                  <a:pt x="11663" y="1947"/>
                  <a:pt x="11694" y="1964"/>
                  <a:pt x="11711" y="2000"/>
                </a:cubicBezTo>
                <a:cubicBezTo>
                  <a:pt x="11747" y="2040"/>
                  <a:pt x="11739" y="2057"/>
                  <a:pt x="11682" y="2057"/>
                </a:cubicBezTo>
                <a:cubicBezTo>
                  <a:pt x="11629" y="2057"/>
                  <a:pt x="11603" y="2063"/>
                  <a:pt x="11603" y="2082"/>
                </a:cubicBezTo>
                <a:cubicBezTo>
                  <a:pt x="11530" y="2082"/>
                  <a:pt x="11462" y="2133"/>
                  <a:pt x="11400" y="2243"/>
                </a:cubicBezTo>
                <a:cubicBezTo>
                  <a:pt x="11338" y="2353"/>
                  <a:pt x="11256" y="2432"/>
                  <a:pt x="11157" y="2475"/>
                </a:cubicBezTo>
                <a:cubicBezTo>
                  <a:pt x="11120" y="2475"/>
                  <a:pt x="11106" y="2463"/>
                  <a:pt x="11117" y="2441"/>
                </a:cubicBezTo>
                <a:cubicBezTo>
                  <a:pt x="11126" y="2421"/>
                  <a:pt x="11120" y="2398"/>
                  <a:pt x="11103" y="2382"/>
                </a:cubicBezTo>
                <a:cubicBezTo>
                  <a:pt x="11083" y="2342"/>
                  <a:pt x="11052" y="2319"/>
                  <a:pt x="11007" y="2311"/>
                </a:cubicBezTo>
                <a:cubicBezTo>
                  <a:pt x="10962" y="2305"/>
                  <a:pt x="10939" y="2283"/>
                  <a:pt x="10939" y="2243"/>
                </a:cubicBezTo>
                <a:cubicBezTo>
                  <a:pt x="10939" y="2209"/>
                  <a:pt x="10962" y="2150"/>
                  <a:pt x="11007" y="2068"/>
                </a:cubicBezTo>
                <a:cubicBezTo>
                  <a:pt x="11052" y="1989"/>
                  <a:pt x="10993" y="1947"/>
                  <a:pt x="10832" y="1947"/>
                </a:cubicBezTo>
                <a:cubicBezTo>
                  <a:pt x="10758" y="1947"/>
                  <a:pt x="10708" y="1972"/>
                  <a:pt x="10677" y="2029"/>
                </a:cubicBezTo>
                <a:cubicBezTo>
                  <a:pt x="10645" y="2082"/>
                  <a:pt x="10612" y="2133"/>
                  <a:pt x="10575" y="2190"/>
                </a:cubicBezTo>
                <a:lnTo>
                  <a:pt x="10278" y="1851"/>
                </a:lnTo>
                <a:lnTo>
                  <a:pt x="10046" y="1825"/>
                </a:lnTo>
                <a:cubicBezTo>
                  <a:pt x="10046" y="1752"/>
                  <a:pt x="10063" y="1693"/>
                  <a:pt x="10095" y="1639"/>
                </a:cubicBezTo>
                <a:cubicBezTo>
                  <a:pt x="10126" y="1583"/>
                  <a:pt x="10083" y="1512"/>
                  <a:pt x="9965" y="1425"/>
                </a:cubicBezTo>
                <a:cubicBezTo>
                  <a:pt x="9911" y="1385"/>
                  <a:pt x="9863" y="1354"/>
                  <a:pt x="9818" y="1320"/>
                </a:cubicBezTo>
                <a:cubicBezTo>
                  <a:pt x="9772" y="1292"/>
                  <a:pt x="9724" y="1275"/>
                  <a:pt x="9671" y="1275"/>
                </a:cubicBezTo>
                <a:cubicBezTo>
                  <a:pt x="9651" y="1275"/>
                  <a:pt x="9609" y="1292"/>
                  <a:pt x="9541" y="1337"/>
                </a:cubicBezTo>
                <a:cubicBezTo>
                  <a:pt x="9473" y="1377"/>
                  <a:pt x="9411" y="1413"/>
                  <a:pt x="9357" y="1447"/>
                </a:cubicBezTo>
                <a:cubicBezTo>
                  <a:pt x="9303" y="1487"/>
                  <a:pt x="9275" y="1523"/>
                  <a:pt x="9275" y="1557"/>
                </a:cubicBezTo>
                <a:cubicBezTo>
                  <a:pt x="9275" y="1597"/>
                  <a:pt x="9320" y="1614"/>
                  <a:pt x="9411" y="1614"/>
                </a:cubicBezTo>
                <a:lnTo>
                  <a:pt x="9385" y="1614"/>
                </a:lnTo>
                <a:cubicBezTo>
                  <a:pt x="9329" y="1614"/>
                  <a:pt x="9303" y="1645"/>
                  <a:pt x="9303" y="1724"/>
                </a:cubicBezTo>
                <a:cubicBezTo>
                  <a:pt x="9303" y="1738"/>
                  <a:pt x="9346" y="1761"/>
                  <a:pt x="9433" y="1789"/>
                </a:cubicBezTo>
                <a:cubicBezTo>
                  <a:pt x="9518" y="1817"/>
                  <a:pt x="9577" y="1828"/>
                  <a:pt x="9614" y="1828"/>
                </a:cubicBezTo>
                <a:cubicBezTo>
                  <a:pt x="9651" y="1811"/>
                  <a:pt x="9676" y="1817"/>
                  <a:pt x="9696" y="1851"/>
                </a:cubicBezTo>
                <a:cubicBezTo>
                  <a:pt x="9713" y="1882"/>
                  <a:pt x="9741" y="1893"/>
                  <a:pt x="9778" y="1893"/>
                </a:cubicBezTo>
                <a:lnTo>
                  <a:pt x="9885" y="1854"/>
                </a:lnTo>
                <a:lnTo>
                  <a:pt x="9885" y="1921"/>
                </a:lnTo>
                <a:cubicBezTo>
                  <a:pt x="9866" y="1944"/>
                  <a:pt x="9857" y="1961"/>
                  <a:pt x="9857" y="1975"/>
                </a:cubicBezTo>
                <a:lnTo>
                  <a:pt x="9885" y="2085"/>
                </a:lnTo>
                <a:lnTo>
                  <a:pt x="9614" y="2218"/>
                </a:lnTo>
                <a:cubicBezTo>
                  <a:pt x="9597" y="2235"/>
                  <a:pt x="9577" y="2246"/>
                  <a:pt x="9561" y="2246"/>
                </a:cubicBezTo>
                <a:cubicBezTo>
                  <a:pt x="9544" y="2246"/>
                  <a:pt x="9521" y="2257"/>
                  <a:pt x="9493" y="2274"/>
                </a:cubicBezTo>
                <a:cubicBezTo>
                  <a:pt x="9493" y="2328"/>
                  <a:pt x="9518" y="2385"/>
                  <a:pt x="9566" y="2444"/>
                </a:cubicBezTo>
                <a:cubicBezTo>
                  <a:pt x="9617" y="2500"/>
                  <a:pt x="9563" y="2534"/>
                  <a:pt x="9411" y="2534"/>
                </a:cubicBezTo>
                <a:lnTo>
                  <a:pt x="9329" y="2478"/>
                </a:lnTo>
                <a:cubicBezTo>
                  <a:pt x="9329" y="2407"/>
                  <a:pt x="9258" y="2345"/>
                  <a:pt x="9108" y="2297"/>
                </a:cubicBezTo>
                <a:cubicBezTo>
                  <a:pt x="8959" y="2246"/>
                  <a:pt x="8778" y="2212"/>
                  <a:pt x="8566" y="2193"/>
                </a:cubicBezTo>
                <a:cubicBezTo>
                  <a:pt x="8354" y="2176"/>
                  <a:pt x="8142" y="2164"/>
                  <a:pt x="7930" y="2153"/>
                </a:cubicBezTo>
                <a:cubicBezTo>
                  <a:pt x="7718" y="2142"/>
                  <a:pt x="7557" y="2136"/>
                  <a:pt x="7450" y="2136"/>
                </a:cubicBezTo>
                <a:lnTo>
                  <a:pt x="7004" y="2275"/>
                </a:lnTo>
                <a:lnTo>
                  <a:pt x="7114" y="2534"/>
                </a:lnTo>
                <a:cubicBezTo>
                  <a:pt x="7077" y="2534"/>
                  <a:pt x="7054" y="2546"/>
                  <a:pt x="7046" y="2571"/>
                </a:cubicBezTo>
                <a:cubicBezTo>
                  <a:pt x="7035" y="2599"/>
                  <a:pt x="7049" y="2622"/>
                  <a:pt x="7086" y="2639"/>
                </a:cubicBezTo>
                <a:cubicBezTo>
                  <a:pt x="7049" y="2605"/>
                  <a:pt x="6981" y="2540"/>
                  <a:pt x="6882" y="2444"/>
                </a:cubicBezTo>
                <a:cubicBezTo>
                  <a:pt x="6783" y="2345"/>
                  <a:pt x="6715" y="2303"/>
                  <a:pt x="6679" y="2303"/>
                </a:cubicBezTo>
                <a:lnTo>
                  <a:pt x="6450" y="2241"/>
                </a:lnTo>
                <a:close/>
                <a:moveTo>
                  <a:pt x="8114" y="1662"/>
                </a:moveTo>
                <a:cubicBezTo>
                  <a:pt x="8077" y="1640"/>
                  <a:pt x="8032" y="1623"/>
                  <a:pt x="7978" y="1609"/>
                </a:cubicBezTo>
                <a:cubicBezTo>
                  <a:pt x="7925" y="1592"/>
                  <a:pt x="7879" y="1580"/>
                  <a:pt x="7843" y="1580"/>
                </a:cubicBezTo>
                <a:cubicBezTo>
                  <a:pt x="7806" y="1580"/>
                  <a:pt x="7733" y="1603"/>
                  <a:pt x="7620" y="1645"/>
                </a:cubicBezTo>
                <a:cubicBezTo>
                  <a:pt x="7507" y="1691"/>
                  <a:pt x="7379" y="1744"/>
                  <a:pt x="7241" y="1801"/>
                </a:cubicBezTo>
                <a:cubicBezTo>
                  <a:pt x="7100" y="1860"/>
                  <a:pt x="6967" y="1916"/>
                  <a:pt x="6843" y="1970"/>
                </a:cubicBezTo>
                <a:cubicBezTo>
                  <a:pt x="6715" y="2027"/>
                  <a:pt x="6631" y="2060"/>
                  <a:pt x="6585" y="2080"/>
                </a:cubicBezTo>
                <a:cubicBezTo>
                  <a:pt x="6713" y="2060"/>
                  <a:pt x="6826" y="2027"/>
                  <a:pt x="6930" y="1970"/>
                </a:cubicBezTo>
                <a:cubicBezTo>
                  <a:pt x="7032" y="1916"/>
                  <a:pt x="7142" y="1888"/>
                  <a:pt x="7261" y="1888"/>
                </a:cubicBezTo>
                <a:lnTo>
                  <a:pt x="7343" y="1945"/>
                </a:lnTo>
                <a:cubicBezTo>
                  <a:pt x="7396" y="1962"/>
                  <a:pt x="7444" y="1970"/>
                  <a:pt x="7492" y="1970"/>
                </a:cubicBezTo>
                <a:cubicBezTo>
                  <a:pt x="7538" y="1970"/>
                  <a:pt x="7577" y="1987"/>
                  <a:pt x="7611" y="2027"/>
                </a:cubicBezTo>
                <a:cubicBezTo>
                  <a:pt x="7685" y="2010"/>
                  <a:pt x="7761" y="2015"/>
                  <a:pt x="7843" y="2055"/>
                </a:cubicBezTo>
                <a:lnTo>
                  <a:pt x="7925" y="1998"/>
                </a:lnTo>
                <a:lnTo>
                  <a:pt x="7925" y="1888"/>
                </a:lnTo>
                <a:lnTo>
                  <a:pt x="7896" y="1823"/>
                </a:lnTo>
                <a:lnTo>
                  <a:pt x="7978" y="1849"/>
                </a:lnTo>
                <a:cubicBezTo>
                  <a:pt x="8032" y="1849"/>
                  <a:pt x="8086" y="1806"/>
                  <a:pt x="8139" y="1719"/>
                </a:cubicBezTo>
                <a:lnTo>
                  <a:pt x="8114" y="1662"/>
                </a:lnTo>
                <a:close/>
                <a:moveTo>
                  <a:pt x="12496" y="20256"/>
                </a:moveTo>
                <a:cubicBezTo>
                  <a:pt x="12496" y="20307"/>
                  <a:pt x="12488" y="20332"/>
                  <a:pt x="12468" y="20355"/>
                </a:cubicBezTo>
                <a:cubicBezTo>
                  <a:pt x="13505" y="20174"/>
                  <a:pt x="14485" y="19838"/>
                  <a:pt x="15403" y="19347"/>
                </a:cubicBezTo>
                <a:cubicBezTo>
                  <a:pt x="16322" y="18856"/>
                  <a:pt x="17144" y="18223"/>
                  <a:pt x="17864" y="17450"/>
                </a:cubicBezTo>
                <a:lnTo>
                  <a:pt x="17839" y="17450"/>
                </a:lnTo>
                <a:cubicBezTo>
                  <a:pt x="17765" y="17483"/>
                  <a:pt x="17703" y="17483"/>
                  <a:pt x="17650" y="17450"/>
                </a:cubicBezTo>
                <a:lnTo>
                  <a:pt x="17582" y="17498"/>
                </a:lnTo>
                <a:lnTo>
                  <a:pt x="17418" y="17450"/>
                </a:lnTo>
                <a:lnTo>
                  <a:pt x="17364" y="17450"/>
                </a:lnTo>
                <a:lnTo>
                  <a:pt x="17311" y="17554"/>
                </a:lnTo>
                <a:lnTo>
                  <a:pt x="17339" y="17450"/>
                </a:lnTo>
                <a:cubicBezTo>
                  <a:pt x="17282" y="17376"/>
                  <a:pt x="17220" y="17306"/>
                  <a:pt x="17147" y="17246"/>
                </a:cubicBezTo>
                <a:lnTo>
                  <a:pt x="17093" y="17218"/>
                </a:lnTo>
                <a:cubicBezTo>
                  <a:pt x="17059" y="17218"/>
                  <a:pt x="17039" y="17252"/>
                  <a:pt x="17039" y="17323"/>
                </a:cubicBezTo>
                <a:cubicBezTo>
                  <a:pt x="17059" y="17179"/>
                  <a:pt x="17020" y="17057"/>
                  <a:pt x="16926" y="16953"/>
                </a:cubicBezTo>
                <a:cubicBezTo>
                  <a:pt x="16830" y="16848"/>
                  <a:pt x="16712" y="16797"/>
                  <a:pt x="16567" y="16797"/>
                </a:cubicBezTo>
                <a:cubicBezTo>
                  <a:pt x="16567" y="16814"/>
                  <a:pt x="16559" y="16826"/>
                  <a:pt x="16539" y="16826"/>
                </a:cubicBezTo>
                <a:lnTo>
                  <a:pt x="16486" y="16826"/>
                </a:lnTo>
                <a:lnTo>
                  <a:pt x="16418" y="16772"/>
                </a:lnTo>
                <a:lnTo>
                  <a:pt x="16514" y="16772"/>
                </a:lnTo>
                <a:lnTo>
                  <a:pt x="16568" y="16611"/>
                </a:lnTo>
                <a:lnTo>
                  <a:pt x="16418" y="16501"/>
                </a:lnTo>
                <a:lnTo>
                  <a:pt x="16390" y="16529"/>
                </a:lnTo>
                <a:cubicBezTo>
                  <a:pt x="16265" y="16512"/>
                  <a:pt x="16175" y="16439"/>
                  <a:pt x="16121" y="16315"/>
                </a:cubicBezTo>
                <a:lnTo>
                  <a:pt x="16067" y="16286"/>
                </a:lnTo>
                <a:lnTo>
                  <a:pt x="16039" y="16315"/>
                </a:lnTo>
                <a:lnTo>
                  <a:pt x="15985" y="16340"/>
                </a:lnTo>
                <a:cubicBezTo>
                  <a:pt x="15878" y="16374"/>
                  <a:pt x="15782" y="16413"/>
                  <a:pt x="15700" y="16445"/>
                </a:cubicBezTo>
                <a:cubicBezTo>
                  <a:pt x="15593" y="16413"/>
                  <a:pt x="15511" y="16363"/>
                  <a:pt x="15457" y="16315"/>
                </a:cubicBezTo>
                <a:lnTo>
                  <a:pt x="15093" y="16340"/>
                </a:lnTo>
                <a:cubicBezTo>
                  <a:pt x="15093" y="16284"/>
                  <a:pt x="15076" y="16230"/>
                  <a:pt x="15039" y="16168"/>
                </a:cubicBezTo>
                <a:cubicBezTo>
                  <a:pt x="15002" y="16109"/>
                  <a:pt x="14949" y="16077"/>
                  <a:pt x="14875" y="16077"/>
                </a:cubicBezTo>
                <a:cubicBezTo>
                  <a:pt x="14788" y="16077"/>
                  <a:pt x="14694" y="16089"/>
                  <a:pt x="14598" y="16106"/>
                </a:cubicBezTo>
                <a:cubicBezTo>
                  <a:pt x="14505" y="16123"/>
                  <a:pt x="14440" y="16185"/>
                  <a:pt x="14403" y="16281"/>
                </a:cubicBezTo>
                <a:cubicBezTo>
                  <a:pt x="14403" y="16312"/>
                  <a:pt x="14412" y="16351"/>
                  <a:pt x="14432" y="16385"/>
                </a:cubicBezTo>
                <a:cubicBezTo>
                  <a:pt x="14448" y="16425"/>
                  <a:pt x="14465" y="16450"/>
                  <a:pt x="14485" y="16467"/>
                </a:cubicBezTo>
                <a:lnTo>
                  <a:pt x="14485" y="16577"/>
                </a:lnTo>
                <a:lnTo>
                  <a:pt x="14457" y="16656"/>
                </a:lnTo>
                <a:lnTo>
                  <a:pt x="14403" y="16682"/>
                </a:lnTo>
                <a:lnTo>
                  <a:pt x="14375" y="16682"/>
                </a:lnTo>
                <a:lnTo>
                  <a:pt x="14296" y="16467"/>
                </a:lnTo>
                <a:lnTo>
                  <a:pt x="14375" y="16334"/>
                </a:lnTo>
                <a:cubicBezTo>
                  <a:pt x="14358" y="16298"/>
                  <a:pt x="14350" y="16247"/>
                  <a:pt x="14350" y="16191"/>
                </a:cubicBezTo>
                <a:cubicBezTo>
                  <a:pt x="14350" y="16131"/>
                  <a:pt x="14338" y="16086"/>
                  <a:pt x="14321" y="16049"/>
                </a:cubicBezTo>
                <a:lnTo>
                  <a:pt x="14296" y="15993"/>
                </a:lnTo>
                <a:lnTo>
                  <a:pt x="14214" y="15993"/>
                </a:lnTo>
                <a:lnTo>
                  <a:pt x="14011" y="16131"/>
                </a:lnTo>
                <a:lnTo>
                  <a:pt x="13903" y="16131"/>
                </a:lnTo>
                <a:lnTo>
                  <a:pt x="13850" y="16188"/>
                </a:lnTo>
                <a:cubicBezTo>
                  <a:pt x="13830" y="16202"/>
                  <a:pt x="13821" y="16219"/>
                  <a:pt x="13821" y="16236"/>
                </a:cubicBezTo>
                <a:cubicBezTo>
                  <a:pt x="13821" y="16258"/>
                  <a:pt x="13813" y="16270"/>
                  <a:pt x="13793" y="16281"/>
                </a:cubicBezTo>
                <a:lnTo>
                  <a:pt x="13768" y="16236"/>
                </a:lnTo>
                <a:lnTo>
                  <a:pt x="13660" y="16236"/>
                </a:lnTo>
                <a:cubicBezTo>
                  <a:pt x="13587" y="16312"/>
                  <a:pt x="13547" y="16397"/>
                  <a:pt x="13539" y="16496"/>
                </a:cubicBezTo>
                <a:lnTo>
                  <a:pt x="13578" y="16549"/>
                </a:lnTo>
                <a:lnTo>
                  <a:pt x="13457" y="16628"/>
                </a:lnTo>
                <a:lnTo>
                  <a:pt x="13429" y="16682"/>
                </a:lnTo>
                <a:lnTo>
                  <a:pt x="13347" y="16738"/>
                </a:lnTo>
                <a:cubicBezTo>
                  <a:pt x="13347" y="16755"/>
                  <a:pt x="13344" y="16767"/>
                  <a:pt x="13335" y="16767"/>
                </a:cubicBezTo>
                <a:cubicBezTo>
                  <a:pt x="13324" y="16767"/>
                  <a:pt x="13321" y="16778"/>
                  <a:pt x="13321" y="16792"/>
                </a:cubicBezTo>
                <a:lnTo>
                  <a:pt x="13321" y="16820"/>
                </a:lnTo>
                <a:lnTo>
                  <a:pt x="13321" y="16942"/>
                </a:lnTo>
                <a:lnTo>
                  <a:pt x="13293" y="16970"/>
                </a:lnTo>
                <a:lnTo>
                  <a:pt x="13293" y="16914"/>
                </a:lnTo>
                <a:lnTo>
                  <a:pt x="13268" y="16888"/>
                </a:lnTo>
                <a:cubicBezTo>
                  <a:pt x="13248" y="16778"/>
                  <a:pt x="13143" y="16682"/>
                  <a:pt x="12957" y="16606"/>
                </a:cubicBezTo>
                <a:lnTo>
                  <a:pt x="12875" y="16606"/>
                </a:lnTo>
                <a:lnTo>
                  <a:pt x="12875" y="16657"/>
                </a:lnTo>
                <a:cubicBezTo>
                  <a:pt x="12892" y="16710"/>
                  <a:pt x="12931" y="16761"/>
                  <a:pt x="12991" y="16798"/>
                </a:cubicBezTo>
                <a:cubicBezTo>
                  <a:pt x="13047" y="16837"/>
                  <a:pt x="13095" y="16877"/>
                  <a:pt x="13132" y="16913"/>
                </a:cubicBezTo>
                <a:cubicBezTo>
                  <a:pt x="13112" y="16896"/>
                  <a:pt x="13090" y="16894"/>
                  <a:pt x="13064" y="16902"/>
                </a:cubicBezTo>
                <a:cubicBezTo>
                  <a:pt x="13036" y="16908"/>
                  <a:pt x="13025" y="16925"/>
                  <a:pt x="13025" y="16942"/>
                </a:cubicBezTo>
                <a:lnTo>
                  <a:pt x="13025" y="16998"/>
                </a:lnTo>
                <a:lnTo>
                  <a:pt x="13211" y="17266"/>
                </a:lnTo>
                <a:lnTo>
                  <a:pt x="13211" y="17791"/>
                </a:lnTo>
                <a:lnTo>
                  <a:pt x="13268" y="17930"/>
                </a:lnTo>
                <a:cubicBezTo>
                  <a:pt x="13231" y="18074"/>
                  <a:pt x="13157" y="18192"/>
                  <a:pt x="13050" y="18294"/>
                </a:cubicBezTo>
                <a:lnTo>
                  <a:pt x="13050" y="18266"/>
                </a:lnTo>
                <a:lnTo>
                  <a:pt x="12996" y="18294"/>
                </a:lnTo>
                <a:lnTo>
                  <a:pt x="12957" y="18319"/>
                </a:lnTo>
                <a:lnTo>
                  <a:pt x="12928" y="18452"/>
                </a:lnTo>
                <a:lnTo>
                  <a:pt x="12957" y="18480"/>
                </a:lnTo>
                <a:lnTo>
                  <a:pt x="12957" y="18509"/>
                </a:lnTo>
                <a:lnTo>
                  <a:pt x="12903" y="18452"/>
                </a:lnTo>
                <a:lnTo>
                  <a:pt x="12875" y="18627"/>
                </a:lnTo>
                <a:lnTo>
                  <a:pt x="12714" y="18681"/>
                </a:lnTo>
                <a:cubicBezTo>
                  <a:pt x="12657" y="18720"/>
                  <a:pt x="12635" y="18771"/>
                  <a:pt x="12646" y="18831"/>
                </a:cubicBezTo>
                <a:cubicBezTo>
                  <a:pt x="12654" y="18896"/>
                  <a:pt x="12632" y="18941"/>
                  <a:pt x="12578" y="18980"/>
                </a:cubicBezTo>
                <a:lnTo>
                  <a:pt x="12604" y="19034"/>
                </a:lnTo>
                <a:lnTo>
                  <a:pt x="12522" y="19113"/>
                </a:lnTo>
                <a:cubicBezTo>
                  <a:pt x="12522" y="19150"/>
                  <a:pt x="12519" y="19178"/>
                  <a:pt x="12508" y="19201"/>
                </a:cubicBezTo>
                <a:cubicBezTo>
                  <a:pt x="12499" y="19229"/>
                  <a:pt x="12496" y="19254"/>
                  <a:pt x="12496" y="19288"/>
                </a:cubicBezTo>
                <a:lnTo>
                  <a:pt x="12522" y="19483"/>
                </a:lnTo>
                <a:lnTo>
                  <a:pt x="12604" y="19531"/>
                </a:lnTo>
                <a:lnTo>
                  <a:pt x="12657" y="19483"/>
                </a:lnTo>
                <a:lnTo>
                  <a:pt x="12685" y="19398"/>
                </a:lnTo>
                <a:lnTo>
                  <a:pt x="12714" y="19559"/>
                </a:lnTo>
                <a:cubicBezTo>
                  <a:pt x="12714" y="19599"/>
                  <a:pt x="12694" y="19630"/>
                  <a:pt x="12657" y="19669"/>
                </a:cubicBezTo>
                <a:cubicBezTo>
                  <a:pt x="12604" y="19709"/>
                  <a:pt x="12550" y="19746"/>
                  <a:pt x="12496" y="19796"/>
                </a:cubicBezTo>
                <a:cubicBezTo>
                  <a:pt x="12440" y="19844"/>
                  <a:pt x="12414" y="19918"/>
                  <a:pt x="12414" y="20005"/>
                </a:cubicBezTo>
                <a:cubicBezTo>
                  <a:pt x="12414" y="20045"/>
                  <a:pt x="12428" y="20082"/>
                  <a:pt x="12454" y="20127"/>
                </a:cubicBezTo>
                <a:cubicBezTo>
                  <a:pt x="12482" y="20185"/>
                  <a:pt x="12496" y="20225"/>
                  <a:pt x="12496" y="2025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71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87" grpId="0" animBg="1"/>
      <p:bldP spid="188" grpId="0" animBg="1"/>
      <p:bldP spid="189" grpId="0" animBg="1"/>
      <p:bldP spid="19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 bwMode="auto">
          <a:xfrm>
            <a:off x="5166882" y="1877188"/>
            <a:ext cx="764860" cy="7650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>
              <a:defRPr/>
            </a:pPr>
            <a:endParaRPr 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857250" y="241509"/>
            <a:ext cx="10481469" cy="1039544"/>
            <a:chOff x="1690738" y="483017"/>
            <a:chExt cx="20962938" cy="2079087"/>
          </a:xfrm>
        </p:grpSpPr>
        <p:sp>
          <p:nvSpPr>
            <p:cNvPr id="60" name="TextBox 59"/>
            <p:cNvSpPr txBox="1"/>
            <p:nvPr/>
          </p:nvSpPr>
          <p:spPr>
            <a:xfrm>
              <a:off x="1690738" y="483017"/>
              <a:ext cx="20962938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altLang="zh-CN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Table of Contents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2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Outline of my presentation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85" name="Oval 84"/>
          <p:cNvSpPr/>
          <p:nvPr/>
        </p:nvSpPr>
        <p:spPr bwMode="auto">
          <a:xfrm>
            <a:off x="5178430" y="4549044"/>
            <a:ext cx="764860" cy="76506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>
              <a:defRPr/>
            </a:pPr>
            <a:endParaRPr 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5170702" y="2757015"/>
            <a:ext cx="764860" cy="7650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>
              <a:defRPr/>
            </a:pPr>
            <a:endParaRPr 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3" name="Oval 92"/>
          <p:cNvSpPr/>
          <p:nvPr/>
        </p:nvSpPr>
        <p:spPr bwMode="auto">
          <a:xfrm>
            <a:off x="5170702" y="3648354"/>
            <a:ext cx="764860" cy="7650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>
              <a:defRPr/>
            </a:pPr>
            <a:endParaRPr 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636016" y="1963342"/>
            <a:ext cx="2654665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Introduction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25" name="Freeform 36"/>
          <p:cNvSpPr>
            <a:spLocks noChangeArrowheads="1"/>
          </p:cNvSpPr>
          <p:nvPr/>
        </p:nvSpPr>
        <p:spPr bwMode="auto">
          <a:xfrm>
            <a:off x="5411410" y="4754503"/>
            <a:ext cx="272695" cy="354873"/>
          </a:xfrm>
          <a:custGeom>
            <a:avLst/>
            <a:gdLst>
              <a:gd name="T0" fmla="*/ 115 w 320"/>
              <a:gd name="T1" fmla="*/ 62 h 417"/>
              <a:gd name="T2" fmla="*/ 115 w 320"/>
              <a:gd name="T3" fmla="*/ 62 h 417"/>
              <a:gd name="T4" fmla="*/ 62 w 320"/>
              <a:gd name="T5" fmla="*/ 0 h 417"/>
              <a:gd name="T6" fmla="*/ 0 w 320"/>
              <a:gd name="T7" fmla="*/ 62 h 417"/>
              <a:gd name="T8" fmla="*/ 36 w 320"/>
              <a:gd name="T9" fmla="*/ 115 h 417"/>
              <a:gd name="T10" fmla="*/ 36 w 320"/>
              <a:gd name="T11" fmla="*/ 301 h 417"/>
              <a:gd name="T12" fmla="*/ 0 w 320"/>
              <a:gd name="T13" fmla="*/ 354 h 417"/>
              <a:gd name="T14" fmla="*/ 62 w 320"/>
              <a:gd name="T15" fmla="*/ 416 h 417"/>
              <a:gd name="T16" fmla="*/ 115 w 320"/>
              <a:gd name="T17" fmla="*/ 354 h 417"/>
              <a:gd name="T18" fmla="*/ 80 w 320"/>
              <a:gd name="T19" fmla="*/ 301 h 417"/>
              <a:gd name="T20" fmla="*/ 80 w 320"/>
              <a:gd name="T21" fmla="*/ 115 h 417"/>
              <a:gd name="T22" fmla="*/ 115 w 320"/>
              <a:gd name="T23" fmla="*/ 62 h 417"/>
              <a:gd name="T24" fmla="*/ 98 w 320"/>
              <a:gd name="T25" fmla="*/ 354 h 417"/>
              <a:gd name="T26" fmla="*/ 98 w 320"/>
              <a:gd name="T27" fmla="*/ 354 h 417"/>
              <a:gd name="T28" fmla="*/ 62 w 320"/>
              <a:gd name="T29" fmla="*/ 390 h 417"/>
              <a:gd name="T30" fmla="*/ 27 w 320"/>
              <a:gd name="T31" fmla="*/ 354 h 417"/>
              <a:gd name="T32" fmla="*/ 62 w 320"/>
              <a:gd name="T33" fmla="*/ 319 h 417"/>
              <a:gd name="T34" fmla="*/ 98 w 320"/>
              <a:gd name="T35" fmla="*/ 354 h 417"/>
              <a:gd name="T36" fmla="*/ 62 w 320"/>
              <a:gd name="T37" fmla="*/ 88 h 417"/>
              <a:gd name="T38" fmla="*/ 62 w 320"/>
              <a:gd name="T39" fmla="*/ 88 h 417"/>
              <a:gd name="T40" fmla="*/ 27 w 320"/>
              <a:gd name="T41" fmla="*/ 62 h 417"/>
              <a:gd name="T42" fmla="*/ 62 w 320"/>
              <a:gd name="T43" fmla="*/ 27 h 417"/>
              <a:gd name="T44" fmla="*/ 98 w 320"/>
              <a:gd name="T45" fmla="*/ 62 h 417"/>
              <a:gd name="T46" fmla="*/ 62 w 320"/>
              <a:gd name="T47" fmla="*/ 88 h 417"/>
              <a:gd name="T48" fmla="*/ 284 w 320"/>
              <a:gd name="T49" fmla="*/ 301 h 417"/>
              <a:gd name="T50" fmla="*/ 284 w 320"/>
              <a:gd name="T51" fmla="*/ 301 h 417"/>
              <a:gd name="T52" fmla="*/ 284 w 320"/>
              <a:gd name="T53" fmla="*/ 115 h 417"/>
              <a:gd name="T54" fmla="*/ 319 w 320"/>
              <a:gd name="T55" fmla="*/ 62 h 417"/>
              <a:gd name="T56" fmla="*/ 257 w 320"/>
              <a:gd name="T57" fmla="*/ 0 h 417"/>
              <a:gd name="T58" fmla="*/ 195 w 320"/>
              <a:gd name="T59" fmla="*/ 62 h 417"/>
              <a:gd name="T60" fmla="*/ 239 w 320"/>
              <a:gd name="T61" fmla="*/ 115 h 417"/>
              <a:gd name="T62" fmla="*/ 239 w 320"/>
              <a:gd name="T63" fmla="*/ 301 h 417"/>
              <a:gd name="T64" fmla="*/ 195 w 320"/>
              <a:gd name="T65" fmla="*/ 354 h 417"/>
              <a:gd name="T66" fmla="*/ 257 w 320"/>
              <a:gd name="T67" fmla="*/ 416 h 417"/>
              <a:gd name="T68" fmla="*/ 319 w 320"/>
              <a:gd name="T69" fmla="*/ 354 h 417"/>
              <a:gd name="T70" fmla="*/ 284 w 320"/>
              <a:gd name="T71" fmla="*/ 301 h 417"/>
              <a:gd name="T72" fmla="*/ 221 w 320"/>
              <a:gd name="T73" fmla="*/ 62 h 417"/>
              <a:gd name="T74" fmla="*/ 221 w 320"/>
              <a:gd name="T75" fmla="*/ 62 h 417"/>
              <a:gd name="T76" fmla="*/ 257 w 320"/>
              <a:gd name="T77" fmla="*/ 27 h 417"/>
              <a:gd name="T78" fmla="*/ 292 w 320"/>
              <a:gd name="T79" fmla="*/ 62 h 417"/>
              <a:gd name="T80" fmla="*/ 257 w 320"/>
              <a:gd name="T81" fmla="*/ 88 h 417"/>
              <a:gd name="T82" fmla="*/ 221 w 320"/>
              <a:gd name="T83" fmla="*/ 62 h 417"/>
              <a:gd name="T84" fmla="*/ 257 w 320"/>
              <a:gd name="T85" fmla="*/ 390 h 417"/>
              <a:gd name="T86" fmla="*/ 257 w 320"/>
              <a:gd name="T87" fmla="*/ 390 h 417"/>
              <a:gd name="T88" fmla="*/ 221 w 320"/>
              <a:gd name="T89" fmla="*/ 354 h 417"/>
              <a:gd name="T90" fmla="*/ 257 w 320"/>
              <a:gd name="T91" fmla="*/ 319 h 417"/>
              <a:gd name="T92" fmla="*/ 292 w 320"/>
              <a:gd name="T93" fmla="*/ 354 h 417"/>
              <a:gd name="T94" fmla="*/ 257 w 320"/>
              <a:gd name="T95" fmla="*/ 39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0" h="417">
                <a:moveTo>
                  <a:pt x="115" y="62"/>
                </a:moveTo>
                <a:lnTo>
                  <a:pt x="115" y="62"/>
                </a:lnTo>
                <a:cubicBezTo>
                  <a:pt x="115" y="27"/>
                  <a:pt x="89" y="0"/>
                  <a:pt x="62" y="0"/>
                </a:cubicBezTo>
                <a:cubicBezTo>
                  <a:pt x="27" y="0"/>
                  <a:pt x="0" y="27"/>
                  <a:pt x="0" y="62"/>
                </a:cubicBezTo>
                <a:cubicBezTo>
                  <a:pt x="0" y="80"/>
                  <a:pt x="18" y="106"/>
                  <a:pt x="36" y="115"/>
                </a:cubicBezTo>
                <a:cubicBezTo>
                  <a:pt x="36" y="301"/>
                  <a:pt x="36" y="301"/>
                  <a:pt x="36" y="301"/>
                </a:cubicBezTo>
                <a:cubicBezTo>
                  <a:pt x="18" y="310"/>
                  <a:pt x="0" y="328"/>
                  <a:pt x="0" y="354"/>
                </a:cubicBezTo>
                <a:cubicBezTo>
                  <a:pt x="0" y="390"/>
                  <a:pt x="27" y="416"/>
                  <a:pt x="62" y="416"/>
                </a:cubicBezTo>
                <a:cubicBezTo>
                  <a:pt x="89" y="416"/>
                  <a:pt x="115" y="390"/>
                  <a:pt x="115" y="354"/>
                </a:cubicBezTo>
                <a:cubicBezTo>
                  <a:pt x="115" y="328"/>
                  <a:pt x="106" y="310"/>
                  <a:pt x="80" y="301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106" y="106"/>
                  <a:pt x="115" y="80"/>
                  <a:pt x="115" y="62"/>
                </a:cubicBezTo>
                <a:close/>
                <a:moveTo>
                  <a:pt x="98" y="354"/>
                </a:moveTo>
                <a:lnTo>
                  <a:pt x="98" y="354"/>
                </a:lnTo>
                <a:cubicBezTo>
                  <a:pt x="98" y="372"/>
                  <a:pt x="80" y="390"/>
                  <a:pt x="62" y="390"/>
                </a:cubicBezTo>
                <a:cubicBezTo>
                  <a:pt x="44" y="390"/>
                  <a:pt x="27" y="372"/>
                  <a:pt x="27" y="354"/>
                </a:cubicBezTo>
                <a:cubicBezTo>
                  <a:pt x="27" y="337"/>
                  <a:pt x="44" y="319"/>
                  <a:pt x="62" y="319"/>
                </a:cubicBezTo>
                <a:cubicBezTo>
                  <a:pt x="80" y="319"/>
                  <a:pt x="98" y="337"/>
                  <a:pt x="98" y="354"/>
                </a:cubicBezTo>
                <a:close/>
                <a:moveTo>
                  <a:pt x="62" y="88"/>
                </a:moveTo>
                <a:lnTo>
                  <a:pt x="62" y="88"/>
                </a:lnTo>
                <a:cubicBezTo>
                  <a:pt x="44" y="88"/>
                  <a:pt x="27" y="80"/>
                  <a:pt x="27" y="62"/>
                </a:cubicBezTo>
                <a:cubicBezTo>
                  <a:pt x="27" y="35"/>
                  <a:pt x="44" y="27"/>
                  <a:pt x="62" y="27"/>
                </a:cubicBezTo>
                <a:cubicBezTo>
                  <a:pt x="80" y="27"/>
                  <a:pt x="98" y="35"/>
                  <a:pt x="98" y="62"/>
                </a:cubicBezTo>
                <a:cubicBezTo>
                  <a:pt x="98" y="80"/>
                  <a:pt x="80" y="88"/>
                  <a:pt x="62" y="88"/>
                </a:cubicBezTo>
                <a:close/>
                <a:moveTo>
                  <a:pt x="284" y="301"/>
                </a:moveTo>
                <a:lnTo>
                  <a:pt x="284" y="301"/>
                </a:lnTo>
                <a:cubicBezTo>
                  <a:pt x="284" y="115"/>
                  <a:pt x="284" y="115"/>
                  <a:pt x="284" y="115"/>
                </a:cubicBezTo>
                <a:cubicBezTo>
                  <a:pt x="302" y="106"/>
                  <a:pt x="319" y="80"/>
                  <a:pt x="319" y="62"/>
                </a:cubicBezTo>
                <a:cubicBezTo>
                  <a:pt x="319" y="27"/>
                  <a:pt x="292" y="0"/>
                  <a:pt x="257" y="0"/>
                </a:cubicBezTo>
                <a:cubicBezTo>
                  <a:pt x="221" y="0"/>
                  <a:pt x="195" y="27"/>
                  <a:pt x="195" y="62"/>
                </a:cubicBezTo>
                <a:cubicBezTo>
                  <a:pt x="195" y="80"/>
                  <a:pt x="212" y="106"/>
                  <a:pt x="239" y="115"/>
                </a:cubicBezTo>
                <a:cubicBezTo>
                  <a:pt x="239" y="301"/>
                  <a:pt x="239" y="301"/>
                  <a:pt x="239" y="301"/>
                </a:cubicBezTo>
                <a:cubicBezTo>
                  <a:pt x="212" y="310"/>
                  <a:pt x="195" y="328"/>
                  <a:pt x="195" y="354"/>
                </a:cubicBezTo>
                <a:cubicBezTo>
                  <a:pt x="195" y="390"/>
                  <a:pt x="221" y="416"/>
                  <a:pt x="257" y="416"/>
                </a:cubicBezTo>
                <a:cubicBezTo>
                  <a:pt x="292" y="416"/>
                  <a:pt x="319" y="390"/>
                  <a:pt x="319" y="354"/>
                </a:cubicBezTo>
                <a:cubicBezTo>
                  <a:pt x="319" y="328"/>
                  <a:pt x="302" y="310"/>
                  <a:pt x="284" y="301"/>
                </a:cubicBezTo>
                <a:close/>
                <a:moveTo>
                  <a:pt x="221" y="62"/>
                </a:moveTo>
                <a:lnTo>
                  <a:pt x="221" y="62"/>
                </a:lnTo>
                <a:cubicBezTo>
                  <a:pt x="221" y="35"/>
                  <a:pt x="239" y="27"/>
                  <a:pt x="257" y="27"/>
                </a:cubicBezTo>
                <a:cubicBezTo>
                  <a:pt x="275" y="27"/>
                  <a:pt x="292" y="35"/>
                  <a:pt x="292" y="62"/>
                </a:cubicBezTo>
                <a:cubicBezTo>
                  <a:pt x="292" y="80"/>
                  <a:pt x="275" y="88"/>
                  <a:pt x="257" y="88"/>
                </a:cubicBezTo>
                <a:cubicBezTo>
                  <a:pt x="239" y="88"/>
                  <a:pt x="221" y="80"/>
                  <a:pt x="221" y="62"/>
                </a:cubicBezTo>
                <a:close/>
                <a:moveTo>
                  <a:pt x="257" y="390"/>
                </a:moveTo>
                <a:lnTo>
                  <a:pt x="257" y="390"/>
                </a:lnTo>
                <a:cubicBezTo>
                  <a:pt x="239" y="390"/>
                  <a:pt x="221" y="372"/>
                  <a:pt x="221" y="354"/>
                </a:cubicBezTo>
                <a:cubicBezTo>
                  <a:pt x="221" y="337"/>
                  <a:pt x="239" y="319"/>
                  <a:pt x="257" y="319"/>
                </a:cubicBezTo>
                <a:cubicBezTo>
                  <a:pt x="275" y="319"/>
                  <a:pt x="292" y="337"/>
                  <a:pt x="292" y="354"/>
                </a:cubicBezTo>
                <a:cubicBezTo>
                  <a:pt x="292" y="372"/>
                  <a:pt x="275" y="390"/>
                  <a:pt x="257" y="3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Freeform 46"/>
          <p:cNvSpPr>
            <a:spLocks noChangeArrowheads="1"/>
          </p:cNvSpPr>
          <p:nvPr/>
        </p:nvSpPr>
        <p:spPr bwMode="auto">
          <a:xfrm>
            <a:off x="5375695" y="3838118"/>
            <a:ext cx="358509" cy="341439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Freeform 127"/>
          <p:cNvSpPr>
            <a:spLocks noChangeArrowheads="1"/>
          </p:cNvSpPr>
          <p:nvPr/>
        </p:nvSpPr>
        <p:spPr bwMode="auto">
          <a:xfrm>
            <a:off x="5353416" y="2090352"/>
            <a:ext cx="414209" cy="333566"/>
          </a:xfrm>
          <a:custGeom>
            <a:avLst/>
            <a:gdLst>
              <a:gd name="T0" fmla="*/ 169 w 497"/>
              <a:gd name="T1" fmla="*/ 196 h 400"/>
              <a:gd name="T2" fmla="*/ 169 w 497"/>
              <a:gd name="T3" fmla="*/ 196 h 400"/>
              <a:gd name="T4" fmla="*/ 248 w 497"/>
              <a:gd name="T5" fmla="*/ 275 h 400"/>
              <a:gd name="T6" fmla="*/ 328 w 497"/>
              <a:gd name="T7" fmla="*/ 196 h 400"/>
              <a:gd name="T8" fmla="*/ 248 w 497"/>
              <a:gd name="T9" fmla="*/ 116 h 400"/>
              <a:gd name="T10" fmla="*/ 169 w 497"/>
              <a:gd name="T11" fmla="*/ 196 h 400"/>
              <a:gd name="T12" fmla="*/ 116 w 497"/>
              <a:gd name="T13" fmla="*/ 169 h 400"/>
              <a:gd name="T14" fmla="*/ 116 w 497"/>
              <a:gd name="T15" fmla="*/ 169 h 400"/>
              <a:gd name="T16" fmla="*/ 248 w 497"/>
              <a:gd name="T17" fmla="*/ 63 h 400"/>
              <a:gd name="T18" fmla="*/ 345 w 497"/>
              <a:gd name="T19" fmla="*/ 98 h 400"/>
              <a:gd name="T20" fmla="*/ 390 w 497"/>
              <a:gd name="T21" fmla="*/ 98 h 400"/>
              <a:gd name="T22" fmla="*/ 390 w 497"/>
              <a:gd name="T23" fmla="*/ 54 h 400"/>
              <a:gd name="T24" fmla="*/ 248 w 497"/>
              <a:gd name="T25" fmla="*/ 0 h 400"/>
              <a:gd name="T26" fmla="*/ 62 w 497"/>
              <a:gd name="T27" fmla="*/ 143 h 400"/>
              <a:gd name="T28" fmla="*/ 0 w 497"/>
              <a:gd name="T29" fmla="*/ 143 h 400"/>
              <a:gd name="T30" fmla="*/ 0 w 497"/>
              <a:gd name="T31" fmla="*/ 196 h 400"/>
              <a:gd name="T32" fmla="*/ 80 w 497"/>
              <a:gd name="T33" fmla="*/ 196 h 400"/>
              <a:gd name="T34" fmla="*/ 116 w 497"/>
              <a:gd name="T35" fmla="*/ 169 h 400"/>
              <a:gd name="T36" fmla="*/ 416 w 497"/>
              <a:gd name="T37" fmla="*/ 196 h 400"/>
              <a:gd name="T38" fmla="*/ 416 w 497"/>
              <a:gd name="T39" fmla="*/ 196 h 400"/>
              <a:gd name="T40" fmla="*/ 381 w 497"/>
              <a:gd name="T41" fmla="*/ 231 h 400"/>
              <a:gd name="T42" fmla="*/ 248 w 497"/>
              <a:gd name="T43" fmla="*/ 337 h 400"/>
              <a:gd name="T44" fmla="*/ 151 w 497"/>
              <a:gd name="T45" fmla="*/ 293 h 400"/>
              <a:gd name="T46" fmla="*/ 107 w 497"/>
              <a:gd name="T47" fmla="*/ 293 h 400"/>
              <a:gd name="T48" fmla="*/ 107 w 497"/>
              <a:gd name="T49" fmla="*/ 337 h 400"/>
              <a:gd name="T50" fmla="*/ 248 w 497"/>
              <a:gd name="T51" fmla="*/ 399 h 400"/>
              <a:gd name="T52" fmla="*/ 435 w 497"/>
              <a:gd name="T53" fmla="*/ 257 h 400"/>
              <a:gd name="T54" fmla="*/ 496 w 497"/>
              <a:gd name="T55" fmla="*/ 257 h 400"/>
              <a:gd name="T56" fmla="*/ 496 w 497"/>
              <a:gd name="T57" fmla="*/ 196 h 400"/>
              <a:gd name="T58" fmla="*/ 416 w 497"/>
              <a:gd name="T59" fmla="*/ 196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400">
                <a:moveTo>
                  <a:pt x="169" y="196"/>
                </a:moveTo>
                <a:lnTo>
                  <a:pt x="169" y="196"/>
                </a:lnTo>
                <a:cubicBezTo>
                  <a:pt x="169" y="240"/>
                  <a:pt x="204" y="275"/>
                  <a:pt x="248" y="275"/>
                </a:cubicBezTo>
                <a:cubicBezTo>
                  <a:pt x="292" y="275"/>
                  <a:pt x="328" y="240"/>
                  <a:pt x="328" y="196"/>
                </a:cubicBezTo>
                <a:cubicBezTo>
                  <a:pt x="328" y="151"/>
                  <a:pt x="292" y="116"/>
                  <a:pt x="248" y="116"/>
                </a:cubicBezTo>
                <a:cubicBezTo>
                  <a:pt x="204" y="116"/>
                  <a:pt x="169" y="151"/>
                  <a:pt x="169" y="196"/>
                </a:cubicBezTo>
                <a:close/>
                <a:moveTo>
                  <a:pt x="116" y="169"/>
                </a:moveTo>
                <a:lnTo>
                  <a:pt x="116" y="169"/>
                </a:lnTo>
                <a:cubicBezTo>
                  <a:pt x="124" y="107"/>
                  <a:pt x="186" y="63"/>
                  <a:pt x="248" y="63"/>
                </a:cubicBezTo>
                <a:cubicBezTo>
                  <a:pt x="284" y="63"/>
                  <a:pt x="319" y="71"/>
                  <a:pt x="345" y="98"/>
                </a:cubicBezTo>
                <a:cubicBezTo>
                  <a:pt x="354" y="107"/>
                  <a:pt x="381" y="107"/>
                  <a:pt x="390" y="98"/>
                </a:cubicBezTo>
                <a:cubicBezTo>
                  <a:pt x="399" y="89"/>
                  <a:pt x="399" y="71"/>
                  <a:pt x="390" y="54"/>
                </a:cubicBezTo>
                <a:cubicBezTo>
                  <a:pt x="354" y="18"/>
                  <a:pt x="301" y="0"/>
                  <a:pt x="248" y="0"/>
                </a:cubicBezTo>
                <a:cubicBezTo>
                  <a:pt x="160" y="0"/>
                  <a:pt x="80" y="54"/>
                  <a:pt x="62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96"/>
                  <a:pt x="0" y="196"/>
                  <a:pt x="0" y="196"/>
                </a:cubicBezTo>
                <a:cubicBezTo>
                  <a:pt x="80" y="196"/>
                  <a:pt x="80" y="196"/>
                  <a:pt x="80" y="196"/>
                </a:cubicBezTo>
                <a:cubicBezTo>
                  <a:pt x="107" y="196"/>
                  <a:pt x="107" y="178"/>
                  <a:pt x="116" y="169"/>
                </a:cubicBezTo>
                <a:close/>
                <a:moveTo>
                  <a:pt x="416" y="196"/>
                </a:moveTo>
                <a:lnTo>
                  <a:pt x="416" y="196"/>
                </a:lnTo>
                <a:cubicBezTo>
                  <a:pt x="390" y="196"/>
                  <a:pt x="390" y="222"/>
                  <a:pt x="381" y="231"/>
                </a:cubicBezTo>
                <a:cubicBezTo>
                  <a:pt x="372" y="293"/>
                  <a:pt x="319" y="337"/>
                  <a:pt x="248" y="337"/>
                </a:cubicBezTo>
                <a:cubicBezTo>
                  <a:pt x="213" y="337"/>
                  <a:pt x="177" y="319"/>
                  <a:pt x="151" y="293"/>
                </a:cubicBezTo>
                <a:cubicBezTo>
                  <a:pt x="142" y="284"/>
                  <a:pt x="116" y="284"/>
                  <a:pt x="107" y="293"/>
                </a:cubicBezTo>
                <a:cubicBezTo>
                  <a:pt x="97" y="310"/>
                  <a:pt x="97" y="328"/>
                  <a:pt x="107" y="337"/>
                </a:cubicBezTo>
                <a:cubicBezTo>
                  <a:pt x="142" y="373"/>
                  <a:pt x="195" y="399"/>
                  <a:pt x="248" y="399"/>
                </a:cubicBezTo>
                <a:cubicBezTo>
                  <a:pt x="337" y="399"/>
                  <a:pt x="416" y="337"/>
                  <a:pt x="435" y="257"/>
                </a:cubicBezTo>
                <a:cubicBezTo>
                  <a:pt x="496" y="257"/>
                  <a:pt x="496" y="257"/>
                  <a:pt x="496" y="257"/>
                </a:cubicBezTo>
                <a:cubicBezTo>
                  <a:pt x="496" y="196"/>
                  <a:pt x="496" y="196"/>
                  <a:pt x="496" y="196"/>
                </a:cubicBezTo>
                <a:lnTo>
                  <a:pt x="416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30" name="Freeform 75"/>
          <p:cNvSpPr>
            <a:spLocks noChangeArrowheads="1"/>
          </p:cNvSpPr>
          <p:nvPr/>
        </p:nvSpPr>
        <p:spPr bwMode="auto">
          <a:xfrm>
            <a:off x="5388017" y="3005602"/>
            <a:ext cx="331434" cy="266907"/>
          </a:xfrm>
          <a:custGeom>
            <a:avLst/>
            <a:gdLst>
              <a:gd name="T0" fmla="*/ 443 w 497"/>
              <a:gd name="T1" fmla="*/ 0 h 400"/>
              <a:gd name="T2" fmla="*/ 443 w 497"/>
              <a:gd name="T3" fmla="*/ 0 h 400"/>
              <a:gd name="T4" fmla="*/ 53 w 497"/>
              <a:gd name="T5" fmla="*/ 0 h 400"/>
              <a:gd name="T6" fmla="*/ 0 w 497"/>
              <a:gd name="T7" fmla="*/ 44 h 400"/>
              <a:gd name="T8" fmla="*/ 0 w 497"/>
              <a:gd name="T9" fmla="*/ 346 h 400"/>
              <a:gd name="T10" fmla="*/ 53 w 497"/>
              <a:gd name="T11" fmla="*/ 399 h 400"/>
              <a:gd name="T12" fmla="*/ 443 w 497"/>
              <a:gd name="T13" fmla="*/ 399 h 400"/>
              <a:gd name="T14" fmla="*/ 496 w 497"/>
              <a:gd name="T15" fmla="*/ 346 h 400"/>
              <a:gd name="T16" fmla="*/ 496 w 497"/>
              <a:gd name="T17" fmla="*/ 44 h 400"/>
              <a:gd name="T18" fmla="*/ 443 w 497"/>
              <a:gd name="T19" fmla="*/ 0 h 400"/>
              <a:gd name="T20" fmla="*/ 443 w 497"/>
              <a:gd name="T21" fmla="*/ 346 h 400"/>
              <a:gd name="T22" fmla="*/ 443 w 497"/>
              <a:gd name="T23" fmla="*/ 346 h 400"/>
              <a:gd name="T24" fmla="*/ 53 w 497"/>
              <a:gd name="T25" fmla="*/ 346 h 400"/>
              <a:gd name="T26" fmla="*/ 53 w 497"/>
              <a:gd name="T27" fmla="*/ 44 h 400"/>
              <a:gd name="T28" fmla="*/ 443 w 497"/>
              <a:gd name="T29" fmla="*/ 44 h 400"/>
              <a:gd name="T30" fmla="*/ 443 w 497"/>
              <a:gd name="T31" fmla="*/ 346 h 400"/>
              <a:gd name="T32" fmla="*/ 222 w 497"/>
              <a:gd name="T33" fmla="*/ 249 h 400"/>
              <a:gd name="T34" fmla="*/ 222 w 497"/>
              <a:gd name="T35" fmla="*/ 249 h 400"/>
              <a:gd name="T36" fmla="*/ 97 w 497"/>
              <a:gd name="T37" fmla="*/ 249 h 400"/>
              <a:gd name="T38" fmla="*/ 97 w 497"/>
              <a:gd name="T39" fmla="*/ 293 h 400"/>
              <a:gd name="T40" fmla="*/ 222 w 497"/>
              <a:gd name="T41" fmla="*/ 293 h 400"/>
              <a:gd name="T42" fmla="*/ 222 w 497"/>
              <a:gd name="T43" fmla="*/ 249 h 400"/>
              <a:gd name="T44" fmla="*/ 222 w 497"/>
              <a:gd name="T45" fmla="*/ 178 h 400"/>
              <a:gd name="T46" fmla="*/ 222 w 497"/>
              <a:gd name="T47" fmla="*/ 178 h 400"/>
              <a:gd name="T48" fmla="*/ 97 w 497"/>
              <a:gd name="T49" fmla="*/ 178 h 400"/>
              <a:gd name="T50" fmla="*/ 97 w 497"/>
              <a:gd name="T51" fmla="*/ 222 h 400"/>
              <a:gd name="T52" fmla="*/ 222 w 497"/>
              <a:gd name="T53" fmla="*/ 222 h 400"/>
              <a:gd name="T54" fmla="*/ 222 w 497"/>
              <a:gd name="T55" fmla="*/ 178 h 400"/>
              <a:gd name="T56" fmla="*/ 222 w 497"/>
              <a:gd name="T57" fmla="*/ 98 h 400"/>
              <a:gd name="T58" fmla="*/ 222 w 497"/>
              <a:gd name="T59" fmla="*/ 98 h 400"/>
              <a:gd name="T60" fmla="*/ 97 w 497"/>
              <a:gd name="T61" fmla="*/ 98 h 400"/>
              <a:gd name="T62" fmla="*/ 97 w 497"/>
              <a:gd name="T63" fmla="*/ 143 h 400"/>
              <a:gd name="T64" fmla="*/ 222 w 497"/>
              <a:gd name="T65" fmla="*/ 143 h 400"/>
              <a:gd name="T66" fmla="*/ 222 w 497"/>
              <a:gd name="T67" fmla="*/ 98 h 400"/>
              <a:gd name="T68" fmla="*/ 389 w 497"/>
              <a:gd name="T69" fmla="*/ 257 h 400"/>
              <a:gd name="T70" fmla="*/ 389 w 497"/>
              <a:gd name="T71" fmla="*/ 257 h 400"/>
              <a:gd name="T72" fmla="*/ 354 w 497"/>
              <a:gd name="T73" fmla="*/ 231 h 400"/>
              <a:gd name="T74" fmla="*/ 381 w 497"/>
              <a:gd name="T75" fmla="*/ 151 h 400"/>
              <a:gd name="T76" fmla="*/ 336 w 497"/>
              <a:gd name="T77" fmla="*/ 98 h 400"/>
              <a:gd name="T78" fmla="*/ 292 w 497"/>
              <a:gd name="T79" fmla="*/ 151 h 400"/>
              <a:gd name="T80" fmla="*/ 319 w 497"/>
              <a:gd name="T81" fmla="*/ 231 h 400"/>
              <a:gd name="T82" fmla="*/ 275 w 497"/>
              <a:gd name="T83" fmla="*/ 257 h 400"/>
              <a:gd name="T84" fmla="*/ 275 w 497"/>
              <a:gd name="T85" fmla="*/ 293 h 400"/>
              <a:gd name="T86" fmla="*/ 398 w 497"/>
              <a:gd name="T87" fmla="*/ 293 h 400"/>
              <a:gd name="T88" fmla="*/ 389 w 497"/>
              <a:gd name="T89" fmla="*/ 257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97" h="400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17" y="0"/>
                  <a:pt x="0" y="18"/>
                  <a:pt x="0" y="44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373"/>
                  <a:pt x="17" y="399"/>
                  <a:pt x="53" y="399"/>
                </a:cubicBezTo>
                <a:cubicBezTo>
                  <a:pt x="443" y="399"/>
                  <a:pt x="443" y="399"/>
                  <a:pt x="443" y="399"/>
                </a:cubicBezTo>
                <a:cubicBezTo>
                  <a:pt x="470" y="399"/>
                  <a:pt x="496" y="373"/>
                  <a:pt x="496" y="346"/>
                </a:cubicBezTo>
                <a:cubicBezTo>
                  <a:pt x="496" y="44"/>
                  <a:pt x="496" y="44"/>
                  <a:pt x="496" y="44"/>
                </a:cubicBezTo>
                <a:cubicBezTo>
                  <a:pt x="496" y="18"/>
                  <a:pt x="470" y="0"/>
                  <a:pt x="443" y="0"/>
                </a:cubicBezTo>
                <a:close/>
                <a:moveTo>
                  <a:pt x="443" y="346"/>
                </a:moveTo>
                <a:lnTo>
                  <a:pt x="443" y="346"/>
                </a:lnTo>
                <a:cubicBezTo>
                  <a:pt x="53" y="346"/>
                  <a:pt x="53" y="346"/>
                  <a:pt x="53" y="346"/>
                </a:cubicBezTo>
                <a:cubicBezTo>
                  <a:pt x="53" y="44"/>
                  <a:pt x="53" y="44"/>
                  <a:pt x="53" y="44"/>
                </a:cubicBezTo>
                <a:cubicBezTo>
                  <a:pt x="443" y="44"/>
                  <a:pt x="443" y="44"/>
                  <a:pt x="443" y="44"/>
                </a:cubicBezTo>
                <a:lnTo>
                  <a:pt x="443" y="346"/>
                </a:lnTo>
                <a:close/>
                <a:moveTo>
                  <a:pt x="222" y="249"/>
                </a:moveTo>
                <a:lnTo>
                  <a:pt x="222" y="249"/>
                </a:lnTo>
                <a:cubicBezTo>
                  <a:pt x="97" y="249"/>
                  <a:pt x="97" y="249"/>
                  <a:pt x="97" y="249"/>
                </a:cubicBezTo>
                <a:cubicBezTo>
                  <a:pt x="97" y="293"/>
                  <a:pt x="97" y="293"/>
                  <a:pt x="97" y="293"/>
                </a:cubicBezTo>
                <a:cubicBezTo>
                  <a:pt x="222" y="293"/>
                  <a:pt x="222" y="293"/>
                  <a:pt x="222" y="293"/>
                </a:cubicBezTo>
                <a:lnTo>
                  <a:pt x="222" y="249"/>
                </a:lnTo>
                <a:close/>
                <a:moveTo>
                  <a:pt x="222" y="178"/>
                </a:moveTo>
                <a:lnTo>
                  <a:pt x="222" y="178"/>
                </a:lnTo>
                <a:cubicBezTo>
                  <a:pt x="97" y="178"/>
                  <a:pt x="97" y="178"/>
                  <a:pt x="97" y="178"/>
                </a:cubicBezTo>
                <a:cubicBezTo>
                  <a:pt x="97" y="222"/>
                  <a:pt x="97" y="222"/>
                  <a:pt x="97" y="222"/>
                </a:cubicBezTo>
                <a:cubicBezTo>
                  <a:pt x="222" y="222"/>
                  <a:pt x="222" y="222"/>
                  <a:pt x="222" y="222"/>
                </a:cubicBezTo>
                <a:lnTo>
                  <a:pt x="222" y="178"/>
                </a:lnTo>
                <a:close/>
                <a:moveTo>
                  <a:pt x="222" y="98"/>
                </a:moveTo>
                <a:lnTo>
                  <a:pt x="222" y="98"/>
                </a:lnTo>
                <a:cubicBezTo>
                  <a:pt x="97" y="98"/>
                  <a:pt x="97" y="98"/>
                  <a:pt x="97" y="98"/>
                </a:cubicBezTo>
                <a:cubicBezTo>
                  <a:pt x="97" y="143"/>
                  <a:pt x="97" y="143"/>
                  <a:pt x="97" y="143"/>
                </a:cubicBezTo>
                <a:cubicBezTo>
                  <a:pt x="222" y="143"/>
                  <a:pt x="222" y="143"/>
                  <a:pt x="222" y="143"/>
                </a:cubicBezTo>
                <a:lnTo>
                  <a:pt x="222" y="98"/>
                </a:lnTo>
                <a:close/>
                <a:moveTo>
                  <a:pt x="389" y="257"/>
                </a:moveTo>
                <a:lnTo>
                  <a:pt x="389" y="257"/>
                </a:lnTo>
                <a:cubicBezTo>
                  <a:pt x="389" y="257"/>
                  <a:pt x="354" y="249"/>
                  <a:pt x="354" y="231"/>
                </a:cubicBezTo>
                <a:cubicBezTo>
                  <a:pt x="354" y="204"/>
                  <a:pt x="381" y="196"/>
                  <a:pt x="381" y="151"/>
                </a:cubicBezTo>
                <a:cubicBezTo>
                  <a:pt x="381" y="125"/>
                  <a:pt x="372" y="98"/>
                  <a:pt x="336" y="98"/>
                </a:cubicBezTo>
                <a:cubicBezTo>
                  <a:pt x="301" y="98"/>
                  <a:pt x="292" y="125"/>
                  <a:pt x="292" y="151"/>
                </a:cubicBezTo>
                <a:cubicBezTo>
                  <a:pt x="292" y="196"/>
                  <a:pt x="319" y="204"/>
                  <a:pt x="319" y="231"/>
                </a:cubicBezTo>
                <a:cubicBezTo>
                  <a:pt x="319" y="249"/>
                  <a:pt x="275" y="257"/>
                  <a:pt x="275" y="257"/>
                </a:cubicBezTo>
                <a:lnTo>
                  <a:pt x="275" y="293"/>
                </a:lnTo>
                <a:cubicBezTo>
                  <a:pt x="398" y="293"/>
                  <a:pt x="398" y="293"/>
                  <a:pt x="398" y="293"/>
                </a:cubicBezTo>
                <a:cubicBezTo>
                  <a:pt x="398" y="293"/>
                  <a:pt x="398" y="257"/>
                  <a:pt x="389" y="2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5991" y="1600077"/>
            <a:ext cx="3955653" cy="4285073"/>
            <a:chOff x="2524195" y="2521528"/>
            <a:chExt cx="8742644" cy="9470716"/>
          </a:xfrm>
        </p:grpSpPr>
        <p:grpSp>
          <p:nvGrpSpPr>
            <p:cNvPr id="34" name="Group 33"/>
            <p:cNvGrpSpPr/>
            <p:nvPr/>
          </p:nvGrpSpPr>
          <p:grpSpPr>
            <a:xfrm>
              <a:off x="3800342" y="10064738"/>
              <a:ext cx="745888" cy="991444"/>
              <a:chOff x="9916767" y="11659096"/>
              <a:chExt cx="1032769" cy="1372771"/>
            </a:xfrm>
          </p:grpSpPr>
          <p:sp>
            <p:nvSpPr>
              <p:cNvPr id="86" name="Freeform 1092"/>
              <p:cNvSpPr>
                <a:spLocks noChangeArrowheads="1"/>
              </p:cNvSpPr>
              <p:nvPr/>
            </p:nvSpPr>
            <p:spPr bwMode="auto">
              <a:xfrm>
                <a:off x="9916767" y="12943702"/>
                <a:ext cx="75568" cy="88165"/>
              </a:xfrm>
              <a:custGeom>
                <a:avLst/>
                <a:gdLst>
                  <a:gd name="T0" fmla="*/ 3 w 26"/>
                  <a:gd name="T1" fmla="*/ 0 h 29"/>
                  <a:gd name="T2" fmla="*/ 3 w 26"/>
                  <a:gd name="T3" fmla="*/ 0 h 29"/>
                  <a:gd name="T4" fmla="*/ 3 w 26"/>
                  <a:gd name="T5" fmla="*/ 25 h 29"/>
                  <a:gd name="T6" fmla="*/ 25 w 26"/>
                  <a:gd name="T7" fmla="*/ 13 h 29"/>
                  <a:gd name="T8" fmla="*/ 3 w 26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9">
                    <a:moveTo>
                      <a:pt x="3" y="0"/>
                    </a:moveTo>
                    <a:lnTo>
                      <a:pt x="3" y="0"/>
                    </a:lnTo>
                    <a:cubicBezTo>
                      <a:pt x="3" y="4"/>
                      <a:pt x="0" y="22"/>
                      <a:pt x="3" y="25"/>
                    </a:cubicBezTo>
                    <a:cubicBezTo>
                      <a:pt x="3" y="28"/>
                      <a:pt x="22" y="13"/>
                      <a:pt x="25" y="13"/>
                    </a:cubicBezTo>
                    <a:cubicBezTo>
                      <a:pt x="22" y="7"/>
                      <a:pt x="13" y="0"/>
                      <a:pt x="3" y="0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7" name="Freeform 1093"/>
              <p:cNvSpPr>
                <a:spLocks noChangeArrowheads="1"/>
              </p:cNvSpPr>
              <p:nvPr/>
            </p:nvSpPr>
            <p:spPr bwMode="auto">
              <a:xfrm>
                <a:off x="9967144" y="11759852"/>
                <a:ext cx="692717" cy="944566"/>
              </a:xfrm>
              <a:custGeom>
                <a:avLst/>
                <a:gdLst>
                  <a:gd name="T0" fmla="*/ 12 w 243"/>
                  <a:gd name="T1" fmla="*/ 327 h 331"/>
                  <a:gd name="T2" fmla="*/ 12 w 243"/>
                  <a:gd name="T3" fmla="*/ 327 h 331"/>
                  <a:gd name="T4" fmla="*/ 18 w 243"/>
                  <a:gd name="T5" fmla="*/ 330 h 331"/>
                  <a:gd name="T6" fmla="*/ 242 w 243"/>
                  <a:gd name="T7" fmla="*/ 15 h 331"/>
                  <a:gd name="T8" fmla="*/ 224 w 243"/>
                  <a:gd name="T9" fmla="*/ 0 h 331"/>
                  <a:gd name="T10" fmla="*/ 0 w 243"/>
                  <a:gd name="T11" fmla="*/ 315 h 331"/>
                  <a:gd name="T12" fmla="*/ 9 w 243"/>
                  <a:gd name="T13" fmla="*/ 321 h 331"/>
                  <a:gd name="T14" fmla="*/ 12 w 243"/>
                  <a:gd name="T15" fmla="*/ 327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31">
                    <a:moveTo>
                      <a:pt x="12" y="327"/>
                    </a:moveTo>
                    <a:lnTo>
                      <a:pt x="12" y="327"/>
                    </a:lnTo>
                    <a:cubicBezTo>
                      <a:pt x="15" y="327"/>
                      <a:pt x="15" y="330"/>
                      <a:pt x="18" y="330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9" y="321"/>
                      <a:pt x="9" y="321"/>
                      <a:pt x="9" y="321"/>
                    </a:cubicBezTo>
                    <a:lnTo>
                      <a:pt x="12" y="327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9" name="Freeform 1094"/>
              <p:cNvSpPr>
                <a:spLocks noChangeArrowheads="1"/>
              </p:cNvSpPr>
              <p:nvPr/>
            </p:nvSpPr>
            <p:spPr bwMode="auto">
              <a:xfrm>
                <a:off x="10080497" y="11848010"/>
                <a:ext cx="705308" cy="944560"/>
              </a:xfrm>
              <a:custGeom>
                <a:avLst/>
                <a:gdLst>
                  <a:gd name="T0" fmla="*/ 6 w 246"/>
                  <a:gd name="T1" fmla="*/ 318 h 331"/>
                  <a:gd name="T2" fmla="*/ 6 w 246"/>
                  <a:gd name="T3" fmla="*/ 318 h 331"/>
                  <a:gd name="T4" fmla="*/ 18 w 246"/>
                  <a:gd name="T5" fmla="*/ 327 h 331"/>
                  <a:gd name="T6" fmla="*/ 21 w 246"/>
                  <a:gd name="T7" fmla="*/ 330 h 331"/>
                  <a:gd name="T8" fmla="*/ 245 w 246"/>
                  <a:gd name="T9" fmla="*/ 12 h 331"/>
                  <a:gd name="T10" fmla="*/ 224 w 246"/>
                  <a:gd name="T11" fmla="*/ 0 h 331"/>
                  <a:gd name="T12" fmla="*/ 0 w 246"/>
                  <a:gd name="T13" fmla="*/ 315 h 331"/>
                  <a:gd name="T14" fmla="*/ 3 w 246"/>
                  <a:gd name="T15" fmla="*/ 315 h 331"/>
                  <a:gd name="T16" fmla="*/ 6 w 246"/>
                  <a:gd name="T17" fmla="*/ 31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331">
                    <a:moveTo>
                      <a:pt x="6" y="318"/>
                    </a:moveTo>
                    <a:lnTo>
                      <a:pt x="6" y="318"/>
                    </a:lnTo>
                    <a:cubicBezTo>
                      <a:pt x="18" y="327"/>
                      <a:pt x="18" y="327"/>
                      <a:pt x="18" y="327"/>
                    </a:cubicBezTo>
                    <a:cubicBezTo>
                      <a:pt x="18" y="327"/>
                      <a:pt x="18" y="327"/>
                      <a:pt x="21" y="330"/>
                    </a:cubicBezTo>
                    <a:cubicBezTo>
                      <a:pt x="245" y="12"/>
                      <a:pt x="245" y="12"/>
                      <a:pt x="245" y="12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lnTo>
                      <a:pt x="3" y="315"/>
                    </a:lnTo>
                    <a:lnTo>
                      <a:pt x="6" y="318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1" name="Freeform 1095"/>
              <p:cNvSpPr>
                <a:spLocks noChangeArrowheads="1"/>
              </p:cNvSpPr>
              <p:nvPr/>
            </p:nvSpPr>
            <p:spPr bwMode="auto">
              <a:xfrm>
                <a:off x="10672451" y="11659096"/>
                <a:ext cx="277085" cy="239294"/>
              </a:xfrm>
              <a:custGeom>
                <a:avLst/>
                <a:gdLst>
                  <a:gd name="T0" fmla="*/ 88 w 95"/>
                  <a:gd name="T1" fmla="*/ 36 h 82"/>
                  <a:gd name="T2" fmla="*/ 88 w 95"/>
                  <a:gd name="T3" fmla="*/ 36 h 82"/>
                  <a:gd name="T4" fmla="*/ 39 w 95"/>
                  <a:gd name="T5" fmla="*/ 2 h 82"/>
                  <a:gd name="T6" fmla="*/ 30 w 95"/>
                  <a:gd name="T7" fmla="*/ 0 h 82"/>
                  <a:gd name="T8" fmla="*/ 21 w 95"/>
                  <a:gd name="T9" fmla="*/ 0 h 82"/>
                  <a:gd name="T10" fmla="*/ 0 w 95"/>
                  <a:gd name="T11" fmla="*/ 27 h 82"/>
                  <a:gd name="T12" fmla="*/ 78 w 95"/>
                  <a:gd name="T13" fmla="*/ 81 h 82"/>
                  <a:gd name="T14" fmla="*/ 94 w 95"/>
                  <a:gd name="T15" fmla="*/ 54 h 82"/>
                  <a:gd name="T16" fmla="*/ 88 w 95"/>
                  <a:gd name="T17" fmla="*/ 3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82">
                    <a:moveTo>
                      <a:pt x="88" y="36"/>
                    </a:moveTo>
                    <a:lnTo>
                      <a:pt x="88" y="36"/>
                    </a:lnTo>
                    <a:cubicBezTo>
                      <a:pt x="39" y="2"/>
                      <a:pt x="39" y="2"/>
                      <a:pt x="39" y="2"/>
                    </a:cubicBezTo>
                    <a:cubicBezTo>
                      <a:pt x="36" y="0"/>
                      <a:pt x="33" y="0"/>
                      <a:pt x="30" y="0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4" y="48"/>
                      <a:pt x="94" y="39"/>
                      <a:pt x="88" y="36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4" name="Freeform 1096"/>
              <p:cNvSpPr>
                <a:spLocks noChangeArrowheads="1"/>
              </p:cNvSpPr>
              <p:nvPr/>
            </p:nvSpPr>
            <p:spPr bwMode="auto">
              <a:xfrm>
                <a:off x="10181258" y="11923578"/>
                <a:ext cx="692708" cy="931969"/>
              </a:xfrm>
              <a:custGeom>
                <a:avLst/>
                <a:gdLst>
                  <a:gd name="T0" fmla="*/ 0 w 243"/>
                  <a:gd name="T1" fmla="*/ 315 h 325"/>
                  <a:gd name="T2" fmla="*/ 0 w 243"/>
                  <a:gd name="T3" fmla="*/ 315 h 325"/>
                  <a:gd name="T4" fmla="*/ 6 w 243"/>
                  <a:gd name="T5" fmla="*/ 318 h 325"/>
                  <a:gd name="T6" fmla="*/ 9 w 243"/>
                  <a:gd name="T7" fmla="*/ 318 h 325"/>
                  <a:gd name="T8" fmla="*/ 18 w 243"/>
                  <a:gd name="T9" fmla="*/ 324 h 325"/>
                  <a:gd name="T10" fmla="*/ 242 w 243"/>
                  <a:gd name="T11" fmla="*/ 12 h 325"/>
                  <a:gd name="T12" fmla="*/ 227 w 243"/>
                  <a:gd name="T13" fmla="*/ 0 h 325"/>
                  <a:gd name="T14" fmla="*/ 0 w 243"/>
                  <a:gd name="T15" fmla="*/ 31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25">
                    <a:moveTo>
                      <a:pt x="0" y="315"/>
                    </a:moveTo>
                    <a:lnTo>
                      <a:pt x="0" y="315"/>
                    </a:lnTo>
                    <a:cubicBezTo>
                      <a:pt x="3" y="315"/>
                      <a:pt x="6" y="315"/>
                      <a:pt x="6" y="318"/>
                    </a:cubicBezTo>
                    <a:cubicBezTo>
                      <a:pt x="9" y="318"/>
                      <a:pt x="9" y="318"/>
                      <a:pt x="9" y="318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242" y="12"/>
                      <a:pt x="242" y="12"/>
                      <a:pt x="242" y="12"/>
                    </a:cubicBezTo>
                    <a:cubicBezTo>
                      <a:pt x="227" y="0"/>
                      <a:pt x="227" y="0"/>
                      <a:pt x="227" y="0"/>
                    </a:cubicBezTo>
                    <a:lnTo>
                      <a:pt x="0" y="315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5" name="Freeform 1097"/>
              <p:cNvSpPr>
                <a:spLocks noChangeArrowheads="1"/>
              </p:cNvSpPr>
              <p:nvPr/>
            </p:nvSpPr>
            <p:spPr bwMode="auto">
              <a:xfrm>
                <a:off x="9941956" y="12729603"/>
                <a:ext cx="239306" cy="239285"/>
              </a:xfrm>
              <a:custGeom>
                <a:avLst/>
                <a:gdLst>
                  <a:gd name="T0" fmla="*/ 78 w 85"/>
                  <a:gd name="T1" fmla="*/ 48 h 83"/>
                  <a:gd name="T2" fmla="*/ 78 w 85"/>
                  <a:gd name="T3" fmla="*/ 48 h 83"/>
                  <a:gd name="T4" fmla="*/ 51 w 85"/>
                  <a:gd name="T5" fmla="*/ 27 h 83"/>
                  <a:gd name="T6" fmla="*/ 42 w 85"/>
                  <a:gd name="T7" fmla="*/ 21 h 83"/>
                  <a:gd name="T8" fmla="*/ 15 w 85"/>
                  <a:gd name="T9" fmla="*/ 3 h 83"/>
                  <a:gd name="T10" fmla="*/ 15 w 85"/>
                  <a:gd name="T11" fmla="*/ 0 h 83"/>
                  <a:gd name="T12" fmla="*/ 12 w 85"/>
                  <a:gd name="T13" fmla="*/ 0 h 83"/>
                  <a:gd name="T14" fmla="*/ 6 w 85"/>
                  <a:gd name="T15" fmla="*/ 15 h 83"/>
                  <a:gd name="T16" fmla="*/ 3 w 85"/>
                  <a:gd name="T17" fmla="*/ 21 h 83"/>
                  <a:gd name="T18" fmla="*/ 0 w 85"/>
                  <a:gd name="T19" fmla="*/ 57 h 83"/>
                  <a:gd name="T20" fmla="*/ 33 w 85"/>
                  <a:gd name="T21" fmla="*/ 82 h 83"/>
                  <a:gd name="T22" fmla="*/ 63 w 85"/>
                  <a:gd name="T23" fmla="*/ 63 h 83"/>
                  <a:gd name="T24" fmla="*/ 69 w 85"/>
                  <a:gd name="T25" fmla="*/ 60 h 83"/>
                  <a:gd name="T26" fmla="*/ 84 w 85"/>
                  <a:gd name="T27" fmla="*/ 51 h 83"/>
                  <a:gd name="T28" fmla="*/ 81 w 85"/>
                  <a:gd name="T29" fmla="*/ 48 h 83"/>
                  <a:gd name="T30" fmla="*/ 78 w 85"/>
                  <a:gd name="T31" fmla="*/ 4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5" h="83">
                    <a:moveTo>
                      <a:pt x="78" y="48"/>
                    </a:moveTo>
                    <a:lnTo>
                      <a:pt x="78" y="48"/>
                    </a:lnTo>
                    <a:cubicBezTo>
                      <a:pt x="69" y="45"/>
                      <a:pt x="57" y="36"/>
                      <a:pt x="51" y="27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33" y="18"/>
                      <a:pt x="21" y="9"/>
                      <a:pt x="15" y="3"/>
                    </a:cubicBezTo>
                    <a:lnTo>
                      <a:pt x="15" y="0"/>
                    </a:ln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6"/>
                      <a:pt x="6" y="15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60"/>
                      <a:pt x="24" y="66"/>
                      <a:pt x="33" y="82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8" y="57"/>
                      <a:pt x="81" y="54"/>
                      <a:pt x="84" y="51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78" y="48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 rot="19385170">
              <a:off x="3988335" y="6990732"/>
              <a:ext cx="828523" cy="1189633"/>
              <a:chOff x="18561758" y="2385889"/>
              <a:chExt cx="2160750" cy="3102509"/>
            </a:xfrm>
          </p:grpSpPr>
          <p:sp>
            <p:nvSpPr>
              <p:cNvPr id="55" name="Freeform 277"/>
              <p:cNvSpPr>
                <a:spLocks/>
              </p:cNvSpPr>
              <p:nvPr/>
            </p:nvSpPr>
            <p:spPr bwMode="auto">
              <a:xfrm>
                <a:off x="18561758" y="2385889"/>
                <a:ext cx="2160750" cy="3102509"/>
              </a:xfrm>
              <a:custGeom>
                <a:avLst/>
                <a:gdLst>
                  <a:gd name="T0" fmla="*/ 0 w 366"/>
                  <a:gd name="T1" fmla="*/ 494 h 527"/>
                  <a:gd name="T2" fmla="*/ 34 w 366"/>
                  <a:gd name="T3" fmla="*/ 527 h 527"/>
                  <a:gd name="T4" fmla="*/ 333 w 366"/>
                  <a:gd name="T5" fmla="*/ 527 h 527"/>
                  <a:gd name="T6" fmla="*/ 366 w 366"/>
                  <a:gd name="T7" fmla="*/ 494 h 527"/>
                  <a:gd name="T8" fmla="*/ 366 w 366"/>
                  <a:gd name="T9" fmla="*/ 34 h 527"/>
                  <a:gd name="T10" fmla="*/ 333 w 366"/>
                  <a:gd name="T11" fmla="*/ 0 h 527"/>
                  <a:gd name="T12" fmla="*/ 34 w 366"/>
                  <a:gd name="T13" fmla="*/ 0 h 527"/>
                  <a:gd name="T14" fmla="*/ 0 w 366"/>
                  <a:gd name="T15" fmla="*/ 34 h 527"/>
                  <a:gd name="T16" fmla="*/ 0 w 366"/>
                  <a:gd name="T17" fmla="*/ 494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6" h="527">
                    <a:moveTo>
                      <a:pt x="0" y="494"/>
                    </a:moveTo>
                    <a:cubicBezTo>
                      <a:pt x="0" y="512"/>
                      <a:pt x="15" y="527"/>
                      <a:pt x="34" y="527"/>
                    </a:cubicBezTo>
                    <a:cubicBezTo>
                      <a:pt x="333" y="527"/>
                      <a:pt x="333" y="527"/>
                      <a:pt x="333" y="527"/>
                    </a:cubicBezTo>
                    <a:cubicBezTo>
                      <a:pt x="351" y="527"/>
                      <a:pt x="366" y="512"/>
                      <a:pt x="366" y="494"/>
                    </a:cubicBezTo>
                    <a:cubicBezTo>
                      <a:pt x="366" y="34"/>
                      <a:pt x="366" y="34"/>
                      <a:pt x="366" y="34"/>
                    </a:cubicBezTo>
                    <a:cubicBezTo>
                      <a:pt x="366" y="15"/>
                      <a:pt x="351" y="0"/>
                      <a:pt x="333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lnTo>
                      <a:pt x="0" y="494"/>
                    </a:lnTo>
                    <a:close/>
                  </a:path>
                </a:pathLst>
              </a:custGeom>
              <a:solidFill>
                <a:srgbClr val="2D353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6" name="Rectangle 278"/>
              <p:cNvSpPr>
                <a:spLocks noChangeArrowheads="1"/>
              </p:cNvSpPr>
              <p:nvPr/>
            </p:nvSpPr>
            <p:spPr bwMode="auto">
              <a:xfrm>
                <a:off x="18721666" y="2532620"/>
                <a:ext cx="1842254" cy="272047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7" name="Freeform 281"/>
              <p:cNvSpPr>
                <a:spLocks/>
              </p:cNvSpPr>
              <p:nvPr/>
            </p:nvSpPr>
            <p:spPr bwMode="auto">
              <a:xfrm>
                <a:off x="18815497" y="3457953"/>
                <a:ext cx="1671773" cy="1718475"/>
              </a:xfrm>
              <a:custGeom>
                <a:avLst/>
                <a:gdLst>
                  <a:gd name="T0" fmla="*/ 278 w 283"/>
                  <a:gd name="T1" fmla="*/ 292 h 292"/>
                  <a:gd name="T2" fmla="*/ 5 w 283"/>
                  <a:gd name="T3" fmla="*/ 292 h 292"/>
                  <a:gd name="T4" fmla="*/ 0 w 283"/>
                  <a:gd name="T5" fmla="*/ 287 h 292"/>
                  <a:gd name="T6" fmla="*/ 5 w 283"/>
                  <a:gd name="T7" fmla="*/ 283 h 292"/>
                  <a:gd name="T8" fmla="*/ 274 w 283"/>
                  <a:gd name="T9" fmla="*/ 283 h 292"/>
                  <a:gd name="T10" fmla="*/ 274 w 283"/>
                  <a:gd name="T11" fmla="*/ 5 h 292"/>
                  <a:gd name="T12" fmla="*/ 278 w 283"/>
                  <a:gd name="T13" fmla="*/ 0 h 292"/>
                  <a:gd name="T14" fmla="*/ 283 w 283"/>
                  <a:gd name="T15" fmla="*/ 5 h 292"/>
                  <a:gd name="T16" fmla="*/ 283 w 283"/>
                  <a:gd name="T17" fmla="*/ 287 h 292"/>
                  <a:gd name="T18" fmla="*/ 278 w 283"/>
                  <a:gd name="T1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3" h="292">
                    <a:moveTo>
                      <a:pt x="278" y="292"/>
                    </a:moveTo>
                    <a:cubicBezTo>
                      <a:pt x="5" y="292"/>
                      <a:pt x="5" y="292"/>
                      <a:pt x="5" y="292"/>
                    </a:cubicBezTo>
                    <a:cubicBezTo>
                      <a:pt x="2" y="292"/>
                      <a:pt x="0" y="290"/>
                      <a:pt x="0" y="287"/>
                    </a:cubicBezTo>
                    <a:cubicBezTo>
                      <a:pt x="0" y="285"/>
                      <a:pt x="2" y="283"/>
                      <a:pt x="5" y="283"/>
                    </a:cubicBezTo>
                    <a:cubicBezTo>
                      <a:pt x="274" y="283"/>
                      <a:pt x="274" y="283"/>
                      <a:pt x="274" y="283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4" y="2"/>
                      <a:pt x="276" y="0"/>
                      <a:pt x="278" y="0"/>
                    </a:cubicBezTo>
                    <a:cubicBezTo>
                      <a:pt x="281" y="0"/>
                      <a:pt x="283" y="2"/>
                      <a:pt x="283" y="5"/>
                    </a:cubicBezTo>
                    <a:cubicBezTo>
                      <a:pt x="283" y="287"/>
                      <a:pt x="283" y="287"/>
                      <a:pt x="283" y="287"/>
                    </a:cubicBezTo>
                    <a:cubicBezTo>
                      <a:pt x="283" y="290"/>
                      <a:pt x="281" y="292"/>
                      <a:pt x="278" y="292"/>
                    </a:cubicBez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8" name="Freeform 282"/>
              <p:cNvSpPr>
                <a:spLocks/>
              </p:cNvSpPr>
              <p:nvPr/>
            </p:nvSpPr>
            <p:spPr bwMode="auto">
              <a:xfrm>
                <a:off x="18857787" y="282211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3" name="Freeform 283"/>
              <p:cNvSpPr>
                <a:spLocks/>
              </p:cNvSpPr>
              <p:nvPr/>
            </p:nvSpPr>
            <p:spPr bwMode="auto">
              <a:xfrm>
                <a:off x="18851179" y="2939767"/>
                <a:ext cx="796900" cy="70061"/>
              </a:xfrm>
              <a:custGeom>
                <a:avLst/>
                <a:gdLst>
                  <a:gd name="T0" fmla="*/ 129 w 135"/>
                  <a:gd name="T1" fmla="*/ 0 h 12"/>
                  <a:gd name="T2" fmla="*/ 6 w 135"/>
                  <a:gd name="T3" fmla="*/ 0 h 12"/>
                  <a:gd name="T4" fmla="*/ 0 w 135"/>
                  <a:gd name="T5" fmla="*/ 6 h 12"/>
                  <a:gd name="T6" fmla="*/ 6 w 135"/>
                  <a:gd name="T7" fmla="*/ 12 h 12"/>
                  <a:gd name="T8" fmla="*/ 129 w 135"/>
                  <a:gd name="T9" fmla="*/ 12 h 12"/>
                  <a:gd name="T10" fmla="*/ 135 w 135"/>
                  <a:gd name="T11" fmla="*/ 6 h 12"/>
                  <a:gd name="T12" fmla="*/ 129 w 135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2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132" y="12"/>
                      <a:pt x="135" y="9"/>
                      <a:pt x="135" y="6"/>
                    </a:cubicBezTo>
                    <a:cubicBezTo>
                      <a:pt x="135" y="3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4" name="Freeform 284"/>
              <p:cNvSpPr>
                <a:spLocks/>
              </p:cNvSpPr>
              <p:nvPr/>
            </p:nvSpPr>
            <p:spPr bwMode="auto">
              <a:xfrm>
                <a:off x="19712836" y="294505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5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5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8"/>
                      <a:pt x="64" y="5"/>
                    </a:cubicBezTo>
                    <a:cubicBezTo>
                      <a:pt x="64" y="2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5" name="Freeform 285"/>
              <p:cNvSpPr>
                <a:spLocks/>
              </p:cNvSpPr>
              <p:nvPr/>
            </p:nvSpPr>
            <p:spPr bwMode="auto">
              <a:xfrm>
                <a:off x="18857787" y="3057417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6" name="Freeform 286"/>
              <p:cNvSpPr>
                <a:spLocks/>
              </p:cNvSpPr>
              <p:nvPr/>
            </p:nvSpPr>
            <p:spPr bwMode="auto">
              <a:xfrm>
                <a:off x="19282008" y="3192251"/>
                <a:ext cx="377966" cy="59485"/>
              </a:xfrm>
              <a:custGeom>
                <a:avLst/>
                <a:gdLst>
                  <a:gd name="T0" fmla="*/ 64 w 64"/>
                  <a:gd name="T1" fmla="*/ 5 h 10"/>
                  <a:gd name="T2" fmla="*/ 58 w 64"/>
                  <a:gd name="T3" fmla="*/ 10 h 10"/>
                  <a:gd name="T4" fmla="*/ 6 w 64"/>
                  <a:gd name="T5" fmla="*/ 10 h 10"/>
                  <a:gd name="T6" fmla="*/ 0 w 64"/>
                  <a:gd name="T7" fmla="*/ 5 h 10"/>
                  <a:gd name="T8" fmla="*/ 0 w 64"/>
                  <a:gd name="T9" fmla="*/ 5 h 10"/>
                  <a:gd name="T10" fmla="*/ 6 w 64"/>
                  <a:gd name="T11" fmla="*/ 0 h 10"/>
                  <a:gd name="T12" fmla="*/ 58 w 64"/>
                  <a:gd name="T13" fmla="*/ 0 h 10"/>
                  <a:gd name="T14" fmla="*/ 64 w 64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0">
                    <a:moveTo>
                      <a:pt x="64" y="5"/>
                    </a:moveTo>
                    <a:cubicBezTo>
                      <a:pt x="64" y="8"/>
                      <a:pt x="61" y="10"/>
                      <a:pt x="58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2"/>
                      <a:pt x="64" y="5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7" name="Freeform 287"/>
              <p:cNvSpPr>
                <a:spLocks/>
              </p:cNvSpPr>
              <p:nvPr/>
            </p:nvSpPr>
            <p:spPr bwMode="auto">
              <a:xfrm>
                <a:off x="18857787" y="3192251"/>
                <a:ext cx="371358" cy="59485"/>
              </a:xfrm>
              <a:custGeom>
                <a:avLst/>
                <a:gdLst>
                  <a:gd name="T0" fmla="*/ 58 w 63"/>
                  <a:gd name="T1" fmla="*/ 0 h 10"/>
                  <a:gd name="T2" fmla="*/ 5 w 63"/>
                  <a:gd name="T3" fmla="*/ 0 h 10"/>
                  <a:gd name="T4" fmla="*/ 0 w 63"/>
                  <a:gd name="T5" fmla="*/ 5 h 10"/>
                  <a:gd name="T6" fmla="*/ 5 w 63"/>
                  <a:gd name="T7" fmla="*/ 10 h 10"/>
                  <a:gd name="T8" fmla="*/ 58 w 63"/>
                  <a:gd name="T9" fmla="*/ 10 h 10"/>
                  <a:gd name="T10" fmla="*/ 63 w 63"/>
                  <a:gd name="T11" fmla="*/ 5 h 10"/>
                  <a:gd name="T12" fmla="*/ 58 w 63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0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1" y="10"/>
                      <a:pt x="63" y="8"/>
                      <a:pt x="63" y="5"/>
                    </a:cubicBezTo>
                    <a:cubicBezTo>
                      <a:pt x="63" y="2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8" name="Freeform 288"/>
              <p:cNvSpPr>
                <a:spLocks/>
              </p:cNvSpPr>
              <p:nvPr/>
            </p:nvSpPr>
            <p:spPr bwMode="auto">
              <a:xfrm>
                <a:off x="18845893" y="335748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9" name="Freeform 289"/>
              <p:cNvSpPr>
                <a:spLocks/>
              </p:cNvSpPr>
              <p:nvPr/>
            </p:nvSpPr>
            <p:spPr bwMode="auto">
              <a:xfrm>
                <a:off x="18839286" y="3475138"/>
                <a:ext cx="796900" cy="64773"/>
              </a:xfrm>
              <a:custGeom>
                <a:avLst/>
                <a:gdLst>
                  <a:gd name="T0" fmla="*/ 130 w 135"/>
                  <a:gd name="T1" fmla="*/ 0 h 11"/>
                  <a:gd name="T2" fmla="*/ 6 w 135"/>
                  <a:gd name="T3" fmla="*/ 0 h 11"/>
                  <a:gd name="T4" fmla="*/ 0 w 135"/>
                  <a:gd name="T5" fmla="*/ 6 h 11"/>
                  <a:gd name="T6" fmla="*/ 6 w 135"/>
                  <a:gd name="T7" fmla="*/ 11 h 11"/>
                  <a:gd name="T8" fmla="*/ 130 w 135"/>
                  <a:gd name="T9" fmla="*/ 11 h 11"/>
                  <a:gd name="T10" fmla="*/ 135 w 135"/>
                  <a:gd name="T11" fmla="*/ 6 h 11"/>
                  <a:gd name="T12" fmla="*/ 130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3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3" y="11"/>
                      <a:pt x="135" y="9"/>
                      <a:pt x="135" y="6"/>
                    </a:cubicBezTo>
                    <a:cubicBezTo>
                      <a:pt x="135" y="2"/>
                      <a:pt x="133" y="0"/>
                      <a:pt x="130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0" name="Freeform 290"/>
              <p:cNvSpPr>
                <a:spLocks/>
              </p:cNvSpPr>
              <p:nvPr/>
            </p:nvSpPr>
            <p:spPr bwMode="auto">
              <a:xfrm>
                <a:off x="19707550" y="3475138"/>
                <a:ext cx="371358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1" name="Freeform 291"/>
              <p:cNvSpPr>
                <a:spLocks/>
              </p:cNvSpPr>
              <p:nvPr/>
            </p:nvSpPr>
            <p:spPr bwMode="auto">
              <a:xfrm>
                <a:off x="18851179" y="3592787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2" name="Freeform 292"/>
              <p:cNvSpPr>
                <a:spLocks/>
              </p:cNvSpPr>
              <p:nvPr/>
            </p:nvSpPr>
            <p:spPr bwMode="auto">
              <a:xfrm>
                <a:off x="19276721" y="3722334"/>
                <a:ext cx="371358" cy="64773"/>
              </a:xfrm>
              <a:custGeom>
                <a:avLst/>
                <a:gdLst>
                  <a:gd name="T0" fmla="*/ 63 w 63"/>
                  <a:gd name="T1" fmla="*/ 6 h 11"/>
                  <a:gd name="T2" fmla="*/ 58 w 63"/>
                  <a:gd name="T3" fmla="*/ 11 h 11"/>
                  <a:gd name="T4" fmla="*/ 5 w 63"/>
                  <a:gd name="T5" fmla="*/ 11 h 11"/>
                  <a:gd name="T6" fmla="*/ 0 w 63"/>
                  <a:gd name="T7" fmla="*/ 6 h 11"/>
                  <a:gd name="T8" fmla="*/ 0 w 63"/>
                  <a:gd name="T9" fmla="*/ 6 h 11"/>
                  <a:gd name="T10" fmla="*/ 5 w 63"/>
                  <a:gd name="T11" fmla="*/ 0 h 11"/>
                  <a:gd name="T12" fmla="*/ 58 w 63"/>
                  <a:gd name="T13" fmla="*/ 0 h 11"/>
                  <a:gd name="T14" fmla="*/ 63 w 6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1">
                    <a:moveTo>
                      <a:pt x="63" y="6"/>
                    </a:moveTo>
                    <a:cubicBezTo>
                      <a:pt x="63" y="9"/>
                      <a:pt x="61" y="11"/>
                      <a:pt x="58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3" y="3"/>
                      <a:pt x="6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3" name="Freeform 293"/>
              <p:cNvSpPr>
                <a:spLocks/>
              </p:cNvSpPr>
              <p:nvPr/>
            </p:nvSpPr>
            <p:spPr bwMode="auto">
              <a:xfrm>
                <a:off x="18845893" y="3722334"/>
                <a:ext cx="377966" cy="64773"/>
              </a:xfrm>
              <a:custGeom>
                <a:avLst/>
                <a:gdLst>
                  <a:gd name="T0" fmla="*/ 58 w 64"/>
                  <a:gd name="T1" fmla="*/ 0 h 11"/>
                  <a:gd name="T2" fmla="*/ 5 w 64"/>
                  <a:gd name="T3" fmla="*/ 0 h 11"/>
                  <a:gd name="T4" fmla="*/ 0 w 64"/>
                  <a:gd name="T5" fmla="*/ 6 h 11"/>
                  <a:gd name="T6" fmla="*/ 5 w 64"/>
                  <a:gd name="T7" fmla="*/ 11 h 11"/>
                  <a:gd name="T8" fmla="*/ 58 w 64"/>
                  <a:gd name="T9" fmla="*/ 11 h 11"/>
                  <a:gd name="T10" fmla="*/ 64 w 64"/>
                  <a:gd name="T11" fmla="*/ 6 h 11"/>
                  <a:gd name="T12" fmla="*/ 58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4" y="9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4" name="Freeform 294"/>
              <p:cNvSpPr>
                <a:spLocks/>
              </p:cNvSpPr>
              <p:nvPr/>
            </p:nvSpPr>
            <p:spPr bwMode="auto">
              <a:xfrm>
                <a:off x="18839286" y="4576284"/>
                <a:ext cx="1435214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5" name="Freeform 295"/>
              <p:cNvSpPr>
                <a:spLocks/>
              </p:cNvSpPr>
              <p:nvPr/>
            </p:nvSpPr>
            <p:spPr bwMode="auto">
              <a:xfrm>
                <a:off x="18833999" y="4693934"/>
                <a:ext cx="796900" cy="64773"/>
              </a:xfrm>
              <a:custGeom>
                <a:avLst/>
                <a:gdLst>
                  <a:gd name="T0" fmla="*/ 129 w 135"/>
                  <a:gd name="T1" fmla="*/ 0 h 11"/>
                  <a:gd name="T2" fmla="*/ 6 w 135"/>
                  <a:gd name="T3" fmla="*/ 0 h 11"/>
                  <a:gd name="T4" fmla="*/ 0 w 135"/>
                  <a:gd name="T5" fmla="*/ 5 h 11"/>
                  <a:gd name="T6" fmla="*/ 6 w 135"/>
                  <a:gd name="T7" fmla="*/ 11 h 11"/>
                  <a:gd name="T8" fmla="*/ 129 w 135"/>
                  <a:gd name="T9" fmla="*/ 11 h 11"/>
                  <a:gd name="T10" fmla="*/ 135 w 135"/>
                  <a:gd name="T11" fmla="*/ 5 h 11"/>
                  <a:gd name="T12" fmla="*/ 129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9"/>
                      <a:pt x="2" y="11"/>
                      <a:pt x="6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32" y="11"/>
                      <a:pt x="135" y="9"/>
                      <a:pt x="135" y="5"/>
                    </a:cubicBezTo>
                    <a:cubicBezTo>
                      <a:pt x="135" y="2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6" name="Freeform 296"/>
              <p:cNvSpPr>
                <a:spLocks/>
              </p:cNvSpPr>
              <p:nvPr/>
            </p:nvSpPr>
            <p:spPr bwMode="auto">
              <a:xfrm>
                <a:off x="19695656" y="469393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6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6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9"/>
                      <a:pt x="64" y="6"/>
                    </a:cubicBezTo>
                    <a:cubicBezTo>
                      <a:pt x="64" y="3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" name="Freeform 297"/>
              <p:cNvSpPr>
                <a:spLocks/>
              </p:cNvSpPr>
              <p:nvPr/>
            </p:nvSpPr>
            <p:spPr bwMode="auto">
              <a:xfrm>
                <a:off x="18839286" y="4811583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" name="Freeform 298"/>
              <p:cNvSpPr>
                <a:spLocks/>
              </p:cNvSpPr>
              <p:nvPr/>
            </p:nvSpPr>
            <p:spPr bwMode="auto">
              <a:xfrm>
                <a:off x="19264828" y="4941130"/>
                <a:ext cx="377966" cy="64773"/>
              </a:xfrm>
              <a:custGeom>
                <a:avLst/>
                <a:gdLst>
                  <a:gd name="T0" fmla="*/ 64 w 64"/>
                  <a:gd name="T1" fmla="*/ 6 h 11"/>
                  <a:gd name="T2" fmla="*/ 58 w 64"/>
                  <a:gd name="T3" fmla="*/ 11 h 11"/>
                  <a:gd name="T4" fmla="*/ 6 w 64"/>
                  <a:gd name="T5" fmla="*/ 11 h 11"/>
                  <a:gd name="T6" fmla="*/ 0 w 64"/>
                  <a:gd name="T7" fmla="*/ 6 h 11"/>
                  <a:gd name="T8" fmla="*/ 0 w 64"/>
                  <a:gd name="T9" fmla="*/ 6 h 11"/>
                  <a:gd name="T10" fmla="*/ 6 w 64"/>
                  <a:gd name="T11" fmla="*/ 0 h 11"/>
                  <a:gd name="T12" fmla="*/ 58 w 64"/>
                  <a:gd name="T13" fmla="*/ 0 h 11"/>
                  <a:gd name="T14" fmla="*/ 64 w 64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1">
                    <a:moveTo>
                      <a:pt x="64" y="6"/>
                    </a:moveTo>
                    <a:cubicBezTo>
                      <a:pt x="64" y="9"/>
                      <a:pt x="61" y="11"/>
                      <a:pt x="58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3"/>
                      <a:pt x="64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" name="Freeform 299"/>
              <p:cNvSpPr>
                <a:spLocks/>
              </p:cNvSpPr>
              <p:nvPr/>
            </p:nvSpPr>
            <p:spPr bwMode="auto">
              <a:xfrm>
                <a:off x="18839286" y="4941130"/>
                <a:ext cx="372680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0" name="Freeform 300"/>
              <p:cNvSpPr>
                <a:spLocks/>
              </p:cNvSpPr>
              <p:nvPr/>
            </p:nvSpPr>
            <p:spPr bwMode="auto">
              <a:xfrm>
                <a:off x="18869681" y="3875675"/>
                <a:ext cx="1392924" cy="606754"/>
              </a:xfrm>
              <a:custGeom>
                <a:avLst/>
                <a:gdLst>
                  <a:gd name="T0" fmla="*/ 5 w 236"/>
                  <a:gd name="T1" fmla="*/ 103 h 103"/>
                  <a:gd name="T2" fmla="*/ 2 w 236"/>
                  <a:gd name="T3" fmla="*/ 102 h 103"/>
                  <a:gd name="T4" fmla="*/ 2 w 236"/>
                  <a:gd name="T5" fmla="*/ 95 h 103"/>
                  <a:gd name="T6" fmla="*/ 63 w 236"/>
                  <a:gd name="T7" fmla="*/ 29 h 103"/>
                  <a:gd name="T8" fmla="*/ 69 w 236"/>
                  <a:gd name="T9" fmla="*/ 28 h 103"/>
                  <a:gd name="T10" fmla="*/ 145 w 236"/>
                  <a:gd name="T11" fmla="*/ 80 h 103"/>
                  <a:gd name="T12" fmla="*/ 228 w 236"/>
                  <a:gd name="T13" fmla="*/ 1 h 103"/>
                  <a:gd name="T14" fmla="*/ 235 w 236"/>
                  <a:gd name="T15" fmla="*/ 2 h 103"/>
                  <a:gd name="T16" fmla="*/ 235 w 236"/>
                  <a:gd name="T17" fmla="*/ 8 h 103"/>
                  <a:gd name="T18" fmla="*/ 148 w 236"/>
                  <a:gd name="T19" fmla="*/ 90 h 103"/>
                  <a:gd name="T20" fmla="*/ 143 w 236"/>
                  <a:gd name="T21" fmla="*/ 90 h 103"/>
                  <a:gd name="T22" fmla="*/ 67 w 236"/>
                  <a:gd name="T23" fmla="*/ 38 h 103"/>
                  <a:gd name="T24" fmla="*/ 8 w 236"/>
                  <a:gd name="T25" fmla="*/ 101 h 103"/>
                  <a:gd name="T26" fmla="*/ 5 w 236"/>
                  <a:gd name="T2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103">
                    <a:moveTo>
                      <a:pt x="5" y="103"/>
                    </a:moveTo>
                    <a:cubicBezTo>
                      <a:pt x="4" y="103"/>
                      <a:pt x="3" y="102"/>
                      <a:pt x="2" y="102"/>
                    </a:cubicBezTo>
                    <a:cubicBezTo>
                      <a:pt x="0" y="100"/>
                      <a:pt x="0" y="97"/>
                      <a:pt x="2" y="95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5" y="27"/>
                      <a:pt x="68" y="27"/>
                      <a:pt x="69" y="28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228" y="1"/>
                      <a:pt x="228" y="1"/>
                      <a:pt x="228" y="1"/>
                    </a:cubicBezTo>
                    <a:cubicBezTo>
                      <a:pt x="230" y="0"/>
                      <a:pt x="233" y="0"/>
                      <a:pt x="235" y="2"/>
                    </a:cubicBezTo>
                    <a:cubicBezTo>
                      <a:pt x="236" y="3"/>
                      <a:pt x="236" y="6"/>
                      <a:pt x="235" y="8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5" y="91"/>
                      <a:pt x="143" y="90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7" y="102"/>
                      <a:pt x="6" y="103"/>
                      <a:pt x="5" y="103"/>
                    </a:cubicBez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1" name="Oval 301"/>
              <p:cNvSpPr>
                <a:spLocks noChangeArrowheads="1"/>
              </p:cNvSpPr>
              <p:nvPr/>
            </p:nvSpPr>
            <p:spPr bwMode="auto">
              <a:xfrm>
                <a:off x="19181569" y="3993325"/>
                <a:ext cx="171803" cy="165238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" name="Oval 302"/>
              <p:cNvSpPr>
                <a:spLocks noChangeArrowheads="1"/>
              </p:cNvSpPr>
              <p:nvPr/>
            </p:nvSpPr>
            <p:spPr bwMode="auto">
              <a:xfrm>
                <a:off x="19659974" y="4276212"/>
                <a:ext cx="171803" cy="163916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445019" y="2521528"/>
              <a:ext cx="1920847" cy="1914930"/>
              <a:chOff x="131763" y="111125"/>
              <a:chExt cx="3802063" cy="3789363"/>
            </a:xfrm>
          </p:grpSpPr>
          <p:sp>
            <p:nvSpPr>
              <p:cNvPr id="47" name="Freeform 5"/>
              <p:cNvSpPr>
                <a:spLocks/>
              </p:cNvSpPr>
              <p:nvPr/>
            </p:nvSpPr>
            <p:spPr bwMode="auto">
              <a:xfrm>
                <a:off x="1874838" y="1930400"/>
                <a:ext cx="447675" cy="460375"/>
              </a:xfrm>
              <a:custGeom>
                <a:avLst/>
                <a:gdLst>
                  <a:gd name="T0" fmla="*/ 11 w 65"/>
                  <a:gd name="T1" fmla="*/ 0 h 67"/>
                  <a:gd name="T2" fmla="*/ 2 w 65"/>
                  <a:gd name="T3" fmla="*/ 8 h 67"/>
                  <a:gd name="T4" fmla="*/ 2 w 65"/>
                  <a:gd name="T5" fmla="*/ 18 h 67"/>
                  <a:gd name="T6" fmla="*/ 52 w 65"/>
                  <a:gd name="T7" fmla="*/ 67 h 67"/>
                  <a:gd name="T8" fmla="*/ 65 w 65"/>
                  <a:gd name="T9" fmla="*/ 54 h 67"/>
                  <a:gd name="T10" fmla="*/ 11 w 65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" name="Freeform 6"/>
              <p:cNvSpPr>
                <a:spLocks/>
              </p:cNvSpPr>
              <p:nvPr/>
            </p:nvSpPr>
            <p:spPr bwMode="auto">
              <a:xfrm>
                <a:off x="2116138" y="2301875"/>
                <a:ext cx="1597025" cy="1598613"/>
              </a:xfrm>
              <a:custGeom>
                <a:avLst/>
                <a:gdLst>
                  <a:gd name="T0" fmla="*/ 17 w 232"/>
                  <a:gd name="T1" fmla="*/ 13 h 232"/>
                  <a:gd name="T2" fmla="*/ 2 w 232"/>
                  <a:gd name="T3" fmla="*/ 28 h 232"/>
                  <a:gd name="T4" fmla="*/ 2 w 232"/>
                  <a:gd name="T5" fmla="*/ 37 h 232"/>
                  <a:gd name="T6" fmla="*/ 194 w 232"/>
                  <a:gd name="T7" fmla="*/ 229 h 232"/>
                  <a:gd name="T8" fmla="*/ 204 w 232"/>
                  <a:gd name="T9" fmla="*/ 229 h 232"/>
                  <a:gd name="T10" fmla="*/ 232 w 232"/>
                  <a:gd name="T11" fmla="*/ 201 h 232"/>
                  <a:gd name="T12" fmla="*/ 38 w 232"/>
                  <a:gd name="T13" fmla="*/ 8 h 232"/>
                  <a:gd name="T14" fmla="*/ 30 w 232"/>
                  <a:gd name="T15" fmla="*/ 0 h 232"/>
                  <a:gd name="T16" fmla="*/ 17 w 232"/>
                  <a:gd name="T17" fmla="*/ 1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9" name="Freeform 7"/>
              <p:cNvSpPr>
                <a:spLocks/>
              </p:cNvSpPr>
              <p:nvPr/>
            </p:nvSpPr>
            <p:spPr bwMode="auto">
              <a:xfrm>
                <a:off x="1951038" y="1839913"/>
                <a:ext cx="474663" cy="461963"/>
              </a:xfrm>
              <a:custGeom>
                <a:avLst/>
                <a:gdLst>
                  <a:gd name="T0" fmla="*/ 69 w 69"/>
                  <a:gd name="T1" fmla="*/ 52 h 67"/>
                  <a:gd name="T2" fmla="*/ 20 w 69"/>
                  <a:gd name="T3" fmla="*/ 2 h 67"/>
                  <a:gd name="T4" fmla="*/ 10 w 69"/>
                  <a:gd name="T5" fmla="*/ 2 h 67"/>
                  <a:gd name="T6" fmla="*/ 0 w 69"/>
                  <a:gd name="T7" fmla="*/ 13 h 67"/>
                  <a:gd name="T8" fmla="*/ 54 w 69"/>
                  <a:gd name="T9" fmla="*/ 67 h 67"/>
                  <a:gd name="T10" fmla="*/ 69 w 69"/>
                  <a:gd name="T11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0" name="Freeform 8"/>
              <p:cNvSpPr>
                <a:spLocks/>
              </p:cNvSpPr>
              <p:nvPr/>
            </p:nvSpPr>
            <p:spPr bwMode="auto">
              <a:xfrm>
                <a:off x="2322513" y="2074863"/>
                <a:ext cx="1611313" cy="1611313"/>
              </a:xfrm>
              <a:custGeom>
                <a:avLst/>
                <a:gdLst>
                  <a:gd name="T0" fmla="*/ 30 w 234"/>
                  <a:gd name="T1" fmla="*/ 3 h 234"/>
                  <a:gd name="T2" fmla="*/ 15 w 234"/>
                  <a:gd name="T3" fmla="*/ 18 h 234"/>
                  <a:gd name="T4" fmla="*/ 0 w 234"/>
                  <a:gd name="T5" fmla="*/ 33 h 234"/>
                  <a:gd name="T6" fmla="*/ 8 w 234"/>
                  <a:gd name="T7" fmla="*/ 41 h 234"/>
                  <a:gd name="T8" fmla="*/ 202 w 234"/>
                  <a:gd name="T9" fmla="*/ 234 h 234"/>
                  <a:gd name="T10" fmla="*/ 232 w 234"/>
                  <a:gd name="T11" fmla="*/ 204 h 234"/>
                  <a:gd name="T12" fmla="*/ 232 w 234"/>
                  <a:gd name="T13" fmla="*/ 195 h 234"/>
                  <a:gd name="T14" fmla="*/ 40 w 234"/>
                  <a:gd name="T15" fmla="*/ 3 h 234"/>
                  <a:gd name="T16" fmla="*/ 30 w 234"/>
                  <a:gd name="T17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1" name="Freeform 9"/>
              <p:cNvSpPr>
                <a:spLocks/>
              </p:cNvSpPr>
              <p:nvPr/>
            </p:nvSpPr>
            <p:spPr bwMode="auto">
              <a:xfrm>
                <a:off x="131763" y="111125"/>
                <a:ext cx="2355850" cy="2355850"/>
              </a:xfrm>
              <a:custGeom>
                <a:avLst/>
                <a:gdLst>
                  <a:gd name="T0" fmla="*/ 281 w 342"/>
                  <a:gd name="T1" fmla="*/ 61 h 342"/>
                  <a:gd name="T2" fmla="*/ 281 w 342"/>
                  <a:gd name="T3" fmla="*/ 282 h 342"/>
                  <a:gd name="T4" fmla="*/ 61 w 342"/>
                  <a:gd name="T5" fmla="*/ 282 h 342"/>
                  <a:gd name="T6" fmla="*/ 61 w 342"/>
                  <a:gd name="T7" fmla="*/ 61 h 342"/>
                  <a:gd name="T8" fmla="*/ 281 w 342"/>
                  <a:gd name="T9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2" name="Freeform 10"/>
              <p:cNvSpPr>
                <a:spLocks/>
              </p:cNvSpPr>
              <p:nvPr/>
            </p:nvSpPr>
            <p:spPr bwMode="auto">
              <a:xfrm>
                <a:off x="393700" y="379413"/>
                <a:ext cx="1831975" cy="1825625"/>
              </a:xfrm>
              <a:custGeom>
                <a:avLst/>
                <a:gdLst>
                  <a:gd name="T0" fmla="*/ 218 w 266"/>
                  <a:gd name="T1" fmla="*/ 47 h 265"/>
                  <a:gd name="T2" fmla="*/ 218 w 266"/>
                  <a:gd name="T3" fmla="*/ 218 h 265"/>
                  <a:gd name="T4" fmla="*/ 48 w 266"/>
                  <a:gd name="T5" fmla="*/ 218 h 265"/>
                  <a:gd name="T6" fmla="*/ 48 w 266"/>
                  <a:gd name="T7" fmla="*/ 47 h 265"/>
                  <a:gd name="T8" fmla="*/ 218 w 266"/>
                  <a:gd name="T9" fmla="*/ 4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3" name="Freeform 11"/>
              <p:cNvSpPr>
                <a:spLocks/>
              </p:cNvSpPr>
              <p:nvPr/>
            </p:nvSpPr>
            <p:spPr bwMode="auto">
              <a:xfrm>
                <a:off x="558800" y="758825"/>
                <a:ext cx="371475" cy="1033463"/>
              </a:xfrm>
              <a:custGeom>
                <a:avLst/>
                <a:gdLst>
                  <a:gd name="T0" fmla="*/ 51 w 54"/>
                  <a:gd name="T1" fmla="*/ 147 h 150"/>
                  <a:gd name="T2" fmla="*/ 40 w 54"/>
                  <a:gd name="T3" fmla="*/ 147 h 150"/>
                  <a:gd name="T4" fmla="*/ 40 w 54"/>
                  <a:gd name="T5" fmla="*/ 3 h 150"/>
                  <a:gd name="T6" fmla="*/ 51 w 54"/>
                  <a:gd name="T7" fmla="*/ 3 h 150"/>
                  <a:gd name="T8" fmla="*/ 51 w 54"/>
                  <a:gd name="T9" fmla="*/ 14 h 150"/>
                  <a:gd name="T10" fmla="*/ 51 w 54"/>
                  <a:gd name="T11" fmla="*/ 136 h 150"/>
                  <a:gd name="T12" fmla="*/ 51 w 54"/>
                  <a:gd name="T13" fmla="*/ 14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4" name="Freeform 12"/>
              <p:cNvSpPr>
                <a:spLocks/>
              </p:cNvSpPr>
              <p:nvPr/>
            </p:nvSpPr>
            <p:spPr bwMode="auto">
              <a:xfrm>
                <a:off x="1041400" y="1819275"/>
                <a:ext cx="412750" cy="165100"/>
              </a:xfrm>
              <a:custGeom>
                <a:avLst/>
                <a:gdLst>
                  <a:gd name="T0" fmla="*/ 58 w 60"/>
                  <a:gd name="T1" fmla="*/ 20 h 24"/>
                  <a:gd name="T2" fmla="*/ 53 w 60"/>
                  <a:gd name="T3" fmla="*/ 22 h 24"/>
                  <a:gd name="T4" fmla="*/ 6 w 60"/>
                  <a:gd name="T5" fmla="*/ 16 h 24"/>
                  <a:gd name="T6" fmla="*/ 2 w 60"/>
                  <a:gd name="T7" fmla="*/ 6 h 24"/>
                  <a:gd name="T8" fmla="*/ 12 w 60"/>
                  <a:gd name="T9" fmla="*/ 1 h 24"/>
                  <a:gd name="T10" fmla="*/ 51 w 60"/>
                  <a:gd name="T11" fmla="*/ 6 h 24"/>
                  <a:gd name="T12" fmla="*/ 60 w 60"/>
                  <a:gd name="T13" fmla="*/ 13 h 24"/>
                  <a:gd name="T14" fmla="*/ 58 w 60"/>
                  <a:gd name="T1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2524195" y="3241842"/>
              <a:ext cx="8742644" cy="8750402"/>
              <a:chOff x="2865557" y="4639756"/>
              <a:chExt cx="3987931" cy="399147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4008752" y="4901590"/>
                <a:ext cx="2844736" cy="3729636"/>
                <a:chOff x="12795250" y="366713"/>
                <a:chExt cx="2738438" cy="3589337"/>
              </a:xfrm>
            </p:grpSpPr>
            <p:sp>
              <p:nvSpPr>
                <p:cNvPr id="139" name="Freeform 129"/>
                <p:cNvSpPr>
                  <a:spLocks/>
                </p:cNvSpPr>
                <p:nvPr/>
              </p:nvSpPr>
              <p:spPr bwMode="auto">
                <a:xfrm>
                  <a:off x="12795250" y="561975"/>
                  <a:ext cx="2687638" cy="3394075"/>
                </a:xfrm>
                <a:custGeom>
                  <a:avLst/>
                  <a:gdLst>
                    <a:gd name="T0" fmla="*/ 9 w 424"/>
                    <a:gd name="T1" fmla="*/ 0 h 536"/>
                    <a:gd name="T2" fmla="*/ 0 w 424"/>
                    <a:gd name="T3" fmla="*/ 25 h 536"/>
                    <a:gd name="T4" fmla="*/ 0 w 424"/>
                    <a:gd name="T5" fmla="*/ 497 h 536"/>
                    <a:gd name="T6" fmla="*/ 39 w 424"/>
                    <a:gd name="T7" fmla="*/ 536 h 536"/>
                    <a:gd name="T8" fmla="*/ 391 w 424"/>
                    <a:gd name="T9" fmla="*/ 536 h 536"/>
                    <a:gd name="T10" fmla="*/ 424 w 424"/>
                    <a:gd name="T11" fmla="*/ 519 h 536"/>
                    <a:gd name="T12" fmla="*/ 393 w 424"/>
                    <a:gd name="T13" fmla="*/ 534 h 536"/>
                    <a:gd name="T14" fmla="*/ 42 w 424"/>
                    <a:gd name="T15" fmla="*/ 534 h 536"/>
                    <a:gd name="T16" fmla="*/ 2 w 424"/>
                    <a:gd name="T17" fmla="*/ 494 h 536"/>
                    <a:gd name="T18" fmla="*/ 2 w 424"/>
                    <a:gd name="T19" fmla="*/ 22 h 536"/>
                    <a:gd name="T20" fmla="*/ 9 w 424"/>
                    <a:gd name="T21" fmla="*/ 0 h 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4" h="536">
                      <a:moveTo>
                        <a:pt x="9" y="0"/>
                      </a:moveTo>
                      <a:cubicBezTo>
                        <a:pt x="3" y="6"/>
                        <a:pt x="0" y="15"/>
                        <a:pt x="0" y="25"/>
                      </a:cubicBezTo>
                      <a:cubicBezTo>
                        <a:pt x="0" y="497"/>
                        <a:pt x="0" y="497"/>
                        <a:pt x="0" y="497"/>
                      </a:cubicBezTo>
                      <a:cubicBezTo>
                        <a:pt x="0" y="519"/>
                        <a:pt x="18" y="536"/>
                        <a:pt x="39" y="536"/>
                      </a:cubicBezTo>
                      <a:cubicBezTo>
                        <a:pt x="391" y="536"/>
                        <a:pt x="391" y="536"/>
                        <a:pt x="391" y="536"/>
                      </a:cubicBezTo>
                      <a:cubicBezTo>
                        <a:pt x="405" y="536"/>
                        <a:pt x="416" y="530"/>
                        <a:pt x="424" y="519"/>
                      </a:cubicBezTo>
                      <a:cubicBezTo>
                        <a:pt x="416" y="528"/>
                        <a:pt x="405" y="534"/>
                        <a:pt x="393" y="534"/>
                      </a:cubicBezTo>
                      <a:cubicBezTo>
                        <a:pt x="42" y="534"/>
                        <a:pt x="42" y="534"/>
                        <a:pt x="42" y="534"/>
                      </a:cubicBezTo>
                      <a:cubicBezTo>
                        <a:pt x="20" y="534"/>
                        <a:pt x="2" y="516"/>
                        <a:pt x="2" y="494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2" y="14"/>
                        <a:pt x="5" y="6"/>
                        <a:pt x="9" y="0"/>
                      </a:cubicBezTo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0" name="Freeform 130"/>
                <p:cNvSpPr>
                  <a:spLocks/>
                </p:cNvSpPr>
                <p:nvPr/>
              </p:nvSpPr>
              <p:spPr bwMode="auto">
                <a:xfrm>
                  <a:off x="12807950" y="455613"/>
                  <a:ext cx="2725738" cy="3487737"/>
                </a:xfrm>
                <a:custGeom>
                  <a:avLst/>
                  <a:gdLst>
                    <a:gd name="T0" fmla="*/ 430 w 430"/>
                    <a:gd name="T1" fmla="*/ 511 h 551"/>
                    <a:gd name="T2" fmla="*/ 391 w 430"/>
                    <a:gd name="T3" fmla="*/ 551 h 551"/>
                    <a:gd name="T4" fmla="*/ 40 w 430"/>
                    <a:gd name="T5" fmla="*/ 551 h 551"/>
                    <a:gd name="T6" fmla="*/ 0 w 430"/>
                    <a:gd name="T7" fmla="*/ 511 h 551"/>
                    <a:gd name="T8" fmla="*/ 0 w 430"/>
                    <a:gd name="T9" fmla="*/ 39 h 551"/>
                    <a:gd name="T10" fmla="*/ 40 w 430"/>
                    <a:gd name="T11" fmla="*/ 0 h 551"/>
                    <a:gd name="T12" fmla="*/ 391 w 430"/>
                    <a:gd name="T13" fmla="*/ 0 h 551"/>
                    <a:gd name="T14" fmla="*/ 430 w 430"/>
                    <a:gd name="T15" fmla="*/ 39 h 551"/>
                    <a:gd name="T16" fmla="*/ 430 w 430"/>
                    <a:gd name="T17" fmla="*/ 511 h 5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0" h="551">
                      <a:moveTo>
                        <a:pt x="430" y="511"/>
                      </a:moveTo>
                      <a:cubicBezTo>
                        <a:pt x="430" y="533"/>
                        <a:pt x="413" y="551"/>
                        <a:pt x="391" y="551"/>
                      </a:cubicBezTo>
                      <a:cubicBezTo>
                        <a:pt x="40" y="551"/>
                        <a:pt x="40" y="551"/>
                        <a:pt x="40" y="551"/>
                      </a:cubicBezTo>
                      <a:cubicBezTo>
                        <a:pt x="18" y="551"/>
                        <a:pt x="0" y="533"/>
                        <a:pt x="0" y="511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7"/>
                        <a:pt x="18" y="0"/>
                        <a:pt x="4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3" y="0"/>
                        <a:pt x="430" y="17"/>
                        <a:pt x="430" y="39"/>
                      </a:cubicBezTo>
                      <a:cubicBezTo>
                        <a:pt x="430" y="511"/>
                        <a:pt x="430" y="511"/>
                        <a:pt x="430" y="511"/>
                      </a:cubicBezTo>
                    </a:path>
                  </a:pathLst>
                </a:custGeom>
                <a:solidFill>
                  <a:srgbClr val="41404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1" name="Freeform 131"/>
                <p:cNvSpPr>
                  <a:spLocks/>
                </p:cNvSpPr>
                <p:nvPr/>
              </p:nvSpPr>
              <p:spPr bwMode="auto">
                <a:xfrm>
                  <a:off x="12934950" y="657225"/>
                  <a:ext cx="2459038" cy="3133725"/>
                </a:xfrm>
                <a:custGeom>
                  <a:avLst/>
                  <a:gdLst>
                    <a:gd name="T0" fmla="*/ 1549 w 1549"/>
                    <a:gd name="T1" fmla="*/ 0 h 1974"/>
                    <a:gd name="T2" fmla="*/ 1541 w 1549"/>
                    <a:gd name="T3" fmla="*/ 0 h 1974"/>
                    <a:gd name="T4" fmla="*/ 1541 w 1549"/>
                    <a:gd name="T5" fmla="*/ 1962 h 1974"/>
                    <a:gd name="T6" fmla="*/ 355 w 1549"/>
                    <a:gd name="T7" fmla="*/ 1962 h 1974"/>
                    <a:gd name="T8" fmla="*/ 0 w 1549"/>
                    <a:gd name="T9" fmla="*/ 1619 h 1974"/>
                    <a:gd name="T10" fmla="*/ 0 w 1549"/>
                    <a:gd name="T11" fmla="*/ 1619 h 1974"/>
                    <a:gd name="T12" fmla="*/ 363 w 1549"/>
                    <a:gd name="T13" fmla="*/ 1974 h 1974"/>
                    <a:gd name="T14" fmla="*/ 1549 w 1549"/>
                    <a:gd name="T15" fmla="*/ 1974 h 1974"/>
                    <a:gd name="T16" fmla="*/ 1549 w 1549"/>
                    <a:gd name="T17" fmla="*/ 0 h 19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49" h="1974">
                      <a:moveTo>
                        <a:pt x="1549" y="0"/>
                      </a:moveTo>
                      <a:lnTo>
                        <a:pt x="1541" y="0"/>
                      </a:lnTo>
                      <a:lnTo>
                        <a:pt x="1541" y="1962"/>
                      </a:lnTo>
                      <a:lnTo>
                        <a:pt x="355" y="1962"/>
                      </a:lnTo>
                      <a:lnTo>
                        <a:pt x="0" y="1619"/>
                      </a:lnTo>
                      <a:lnTo>
                        <a:pt x="0" y="1619"/>
                      </a:lnTo>
                      <a:lnTo>
                        <a:pt x="363" y="1974"/>
                      </a:lnTo>
                      <a:lnTo>
                        <a:pt x="1549" y="1974"/>
                      </a:lnTo>
                      <a:lnTo>
                        <a:pt x="1549" y="0"/>
                      </a:lnTo>
                      <a:close/>
                    </a:path>
                  </a:pathLst>
                </a:custGeom>
                <a:solidFill>
                  <a:srgbClr val="1C1C1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2" name="Freeform 132"/>
                <p:cNvSpPr>
                  <a:spLocks/>
                </p:cNvSpPr>
                <p:nvPr/>
              </p:nvSpPr>
              <p:spPr bwMode="auto">
                <a:xfrm>
                  <a:off x="12934950" y="657225"/>
                  <a:ext cx="2459038" cy="3133725"/>
                </a:xfrm>
                <a:custGeom>
                  <a:avLst/>
                  <a:gdLst>
                    <a:gd name="T0" fmla="*/ 1549 w 1549"/>
                    <a:gd name="T1" fmla="*/ 0 h 1974"/>
                    <a:gd name="T2" fmla="*/ 1541 w 1549"/>
                    <a:gd name="T3" fmla="*/ 0 h 1974"/>
                    <a:gd name="T4" fmla="*/ 1541 w 1549"/>
                    <a:gd name="T5" fmla="*/ 1962 h 1974"/>
                    <a:gd name="T6" fmla="*/ 355 w 1549"/>
                    <a:gd name="T7" fmla="*/ 1962 h 1974"/>
                    <a:gd name="T8" fmla="*/ 0 w 1549"/>
                    <a:gd name="T9" fmla="*/ 1619 h 1974"/>
                    <a:gd name="T10" fmla="*/ 0 w 1549"/>
                    <a:gd name="T11" fmla="*/ 1619 h 1974"/>
                    <a:gd name="T12" fmla="*/ 363 w 1549"/>
                    <a:gd name="T13" fmla="*/ 1974 h 1974"/>
                    <a:gd name="T14" fmla="*/ 1549 w 1549"/>
                    <a:gd name="T15" fmla="*/ 1974 h 1974"/>
                    <a:gd name="T16" fmla="*/ 1549 w 1549"/>
                    <a:gd name="T17" fmla="*/ 0 h 19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49" h="1974">
                      <a:moveTo>
                        <a:pt x="1549" y="0"/>
                      </a:moveTo>
                      <a:lnTo>
                        <a:pt x="1541" y="0"/>
                      </a:lnTo>
                      <a:lnTo>
                        <a:pt x="1541" y="1962"/>
                      </a:lnTo>
                      <a:lnTo>
                        <a:pt x="355" y="1962"/>
                      </a:lnTo>
                      <a:lnTo>
                        <a:pt x="0" y="1619"/>
                      </a:lnTo>
                      <a:lnTo>
                        <a:pt x="0" y="1619"/>
                      </a:lnTo>
                      <a:lnTo>
                        <a:pt x="363" y="1974"/>
                      </a:lnTo>
                      <a:lnTo>
                        <a:pt x="1549" y="1974"/>
                      </a:lnTo>
                      <a:lnTo>
                        <a:pt x="154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3" name="Freeform 133"/>
                <p:cNvSpPr>
                  <a:spLocks/>
                </p:cNvSpPr>
                <p:nvPr/>
              </p:nvSpPr>
              <p:spPr bwMode="auto">
                <a:xfrm>
                  <a:off x="12915900" y="644525"/>
                  <a:ext cx="2465388" cy="3127375"/>
                </a:xfrm>
                <a:custGeom>
                  <a:avLst/>
                  <a:gdLst>
                    <a:gd name="T0" fmla="*/ 367 w 1553"/>
                    <a:gd name="T1" fmla="*/ 1970 h 1970"/>
                    <a:gd name="T2" fmla="*/ 1553 w 1553"/>
                    <a:gd name="T3" fmla="*/ 1970 h 1970"/>
                    <a:gd name="T4" fmla="*/ 1553 w 1553"/>
                    <a:gd name="T5" fmla="*/ 0 h 1970"/>
                    <a:gd name="T6" fmla="*/ 0 w 1553"/>
                    <a:gd name="T7" fmla="*/ 0 h 1970"/>
                    <a:gd name="T8" fmla="*/ 0 w 1553"/>
                    <a:gd name="T9" fmla="*/ 1619 h 1970"/>
                    <a:gd name="T10" fmla="*/ 367 w 1553"/>
                    <a:gd name="T11" fmla="*/ 1970 h 1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53" h="1970">
                      <a:moveTo>
                        <a:pt x="367" y="1970"/>
                      </a:moveTo>
                      <a:lnTo>
                        <a:pt x="1553" y="1970"/>
                      </a:lnTo>
                      <a:lnTo>
                        <a:pt x="1553" y="0"/>
                      </a:lnTo>
                      <a:lnTo>
                        <a:pt x="0" y="0"/>
                      </a:lnTo>
                      <a:lnTo>
                        <a:pt x="0" y="1619"/>
                      </a:lnTo>
                      <a:lnTo>
                        <a:pt x="367" y="1970"/>
                      </a:lnTo>
                      <a:close/>
                    </a:path>
                  </a:pathLst>
                </a:custGeom>
                <a:solidFill>
                  <a:srgbClr val="FFFCF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4" name="Freeform 134"/>
                <p:cNvSpPr>
                  <a:spLocks/>
                </p:cNvSpPr>
                <p:nvPr/>
              </p:nvSpPr>
              <p:spPr bwMode="auto">
                <a:xfrm>
                  <a:off x="12915900" y="644525"/>
                  <a:ext cx="2465388" cy="3127375"/>
                </a:xfrm>
                <a:custGeom>
                  <a:avLst/>
                  <a:gdLst>
                    <a:gd name="T0" fmla="*/ 367 w 1553"/>
                    <a:gd name="T1" fmla="*/ 1970 h 1970"/>
                    <a:gd name="T2" fmla="*/ 1553 w 1553"/>
                    <a:gd name="T3" fmla="*/ 1970 h 1970"/>
                    <a:gd name="T4" fmla="*/ 1553 w 1553"/>
                    <a:gd name="T5" fmla="*/ 0 h 1970"/>
                    <a:gd name="T6" fmla="*/ 0 w 1553"/>
                    <a:gd name="T7" fmla="*/ 0 h 1970"/>
                    <a:gd name="T8" fmla="*/ 0 w 1553"/>
                    <a:gd name="T9" fmla="*/ 1619 h 1970"/>
                    <a:gd name="T10" fmla="*/ 367 w 1553"/>
                    <a:gd name="T11" fmla="*/ 1970 h 1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53" h="1970">
                      <a:moveTo>
                        <a:pt x="367" y="1970"/>
                      </a:moveTo>
                      <a:lnTo>
                        <a:pt x="1553" y="1970"/>
                      </a:lnTo>
                      <a:lnTo>
                        <a:pt x="1553" y="0"/>
                      </a:lnTo>
                      <a:lnTo>
                        <a:pt x="0" y="0"/>
                      </a:lnTo>
                      <a:lnTo>
                        <a:pt x="0" y="1619"/>
                      </a:lnTo>
                      <a:lnTo>
                        <a:pt x="367" y="197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5" name="Rectangle 135"/>
                <p:cNvSpPr>
                  <a:spLocks noChangeArrowheads="1"/>
                </p:cNvSpPr>
                <p:nvPr/>
              </p:nvSpPr>
              <p:spPr bwMode="auto">
                <a:xfrm>
                  <a:off x="14228763" y="3360738"/>
                  <a:ext cx="868363" cy="107950"/>
                </a:xfrm>
                <a:prstGeom prst="rect">
                  <a:avLst/>
                </a:prstGeom>
                <a:solidFill>
                  <a:srgbClr val="EB505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6" name="Rectangle 136"/>
                <p:cNvSpPr>
                  <a:spLocks noChangeArrowheads="1"/>
                </p:cNvSpPr>
                <p:nvPr/>
              </p:nvSpPr>
              <p:spPr bwMode="auto">
                <a:xfrm>
                  <a:off x="13214350" y="1423988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7" name="Rectangle 137"/>
                <p:cNvSpPr>
                  <a:spLocks noChangeArrowheads="1"/>
                </p:cNvSpPr>
                <p:nvPr/>
              </p:nvSpPr>
              <p:spPr bwMode="auto">
                <a:xfrm>
                  <a:off x="13214350" y="1619250"/>
                  <a:ext cx="1882775" cy="5715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8" name="Rectangle 138"/>
                <p:cNvSpPr>
                  <a:spLocks noChangeArrowheads="1"/>
                </p:cNvSpPr>
                <p:nvPr/>
              </p:nvSpPr>
              <p:spPr bwMode="auto">
                <a:xfrm>
                  <a:off x="13214350" y="1822450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9" name="Rectangle 139"/>
                <p:cNvSpPr>
                  <a:spLocks noChangeArrowheads="1"/>
                </p:cNvSpPr>
                <p:nvPr/>
              </p:nvSpPr>
              <p:spPr bwMode="auto">
                <a:xfrm>
                  <a:off x="13214350" y="2019300"/>
                  <a:ext cx="1882775" cy="5715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0" name="Rectangle 140"/>
                <p:cNvSpPr>
                  <a:spLocks noChangeArrowheads="1"/>
                </p:cNvSpPr>
                <p:nvPr/>
              </p:nvSpPr>
              <p:spPr bwMode="auto">
                <a:xfrm>
                  <a:off x="13214350" y="2220913"/>
                  <a:ext cx="1882775" cy="5715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1" name="Rectangle 141"/>
                <p:cNvSpPr>
                  <a:spLocks noChangeArrowheads="1"/>
                </p:cNvSpPr>
                <p:nvPr/>
              </p:nvSpPr>
              <p:spPr bwMode="auto">
                <a:xfrm>
                  <a:off x="13214350" y="2424113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2" name="Rectangle 142"/>
                <p:cNvSpPr>
                  <a:spLocks noChangeArrowheads="1"/>
                </p:cNvSpPr>
                <p:nvPr/>
              </p:nvSpPr>
              <p:spPr bwMode="auto">
                <a:xfrm>
                  <a:off x="13214350" y="2619375"/>
                  <a:ext cx="1882775" cy="5715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3" name="Rectangle 143"/>
                <p:cNvSpPr>
                  <a:spLocks noChangeArrowheads="1"/>
                </p:cNvSpPr>
                <p:nvPr/>
              </p:nvSpPr>
              <p:spPr bwMode="auto">
                <a:xfrm>
                  <a:off x="13214350" y="2822575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4" name="Rectangle 144"/>
                <p:cNvSpPr>
                  <a:spLocks noChangeArrowheads="1"/>
                </p:cNvSpPr>
                <p:nvPr/>
              </p:nvSpPr>
              <p:spPr bwMode="auto">
                <a:xfrm>
                  <a:off x="13214350" y="3025775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5" name="Rectangle 145"/>
                <p:cNvSpPr>
                  <a:spLocks noChangeArrowheads="1"/>
                </p:cNvSpPr>
                <p:nvPr/>
              </p:nvSpPr>
              <p:spPr bwMode="auto">
                <a:xfrm>
                  <a:off x="13511213" y="1006475"/>
                  <a:ext cx="1325563" cy="106362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6" name="Freeform 146"/>
                <p:cNvSpPr>
                  <a:spLocks/>
                </p:cNvSpPr>
                <p:nvPr/>
              </p:nvSpPr>
              <p:spPr bwMode="auto">
                <a:xfrm>
                  <a:off x="12915900" y="3214688"/>
                  <a:ext cx="595313" cy="557212"/>
                </a:xfrm>
                <a:custGeom>
                  <a:avLst/>
                  <a:gdLst>
                    <a:gd name="T0" fmla="*/ 375 w 375"/>
                    <a:gd name="T1" fmla="*/ 0 h 351"/>
                    <a:gd name="T2" fmla="*/ 0 w 375"/>
                    <a:gd name="T3" fmla="*/ 0 h 351"/>
                    <a:gd name="T4" fmla="*/ 367 w 375"/>
                    <a:gd name="T5" fmla="*/ 351 h 351"/>
                    <a:gd name="T6" fmla="*/ 375 w 375"/>
                    <a:gd name="T7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75" h="351">
                      <a:moveTo>
                        <a:pt x="375" y="0"/>
                      </a:moveTo>
                      <a:lnTo>
                        <a:pt x="0" y="0"/>
                      </a:lnTo>
                      <a:lnTo>
                        <a:pt x="367" y="351"/>
                      </a:lnTo>
                      <a:lnTo>
                        <a:pt x="375" y="0"/>
                      </a:lnTo>
                      <a:close/>
                    </a:path>
                  </a:pathLst>
                </a:custGeom>
                <a:solidFill>
                  <a:srgbClr val="BCBCB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7" name="Freeform 147"/>
                <p:cNvSpPr>
                  <a:spLocks/>
                </p:cNvSpPr>
                <p:nvPr/>
              </p:nvSpPr>
              <p:spPr bwMode="auto">
                <a:xfrm>
                  <a:off x="12915900" y="3214688"/>
                  <a:ext cx="595313" cy="557212"/>
                </a:xfrm>
                <a:custGeom>
                  <a:avLst/>
                  <a:gdLst>
                    <a:gd name="T0" fmla="*/ 375 w 375"/>
                    <a:gd name="T1" fmla="*/ 0 h 351"/>
                    <a:gd name="T2" fmla="*/ 0 w 375"/>
                    <a:gd name="T3" fmla="*/ 0 h 351"/>
                    <a:gd name="T4" fmla="*/ 367 w 375"/>
                    <a:gd name="T5" fmla="*/ 351 h 351"/>
                    <a:gd name="T6" fmla="*/ 375 w 375"/>
                    <a:gd name="T7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75" h="351">
                      <a:moveTo>
                        <a:pt x="375" y="0"/>
                      </a:moveTo>
                      <a:lnTo>
                        <a:pt x="0" y="0"/>
                      </a:lnTo>
                      <a:lnTo>
                        <a:pt x="367" y="351"/>
                      </a:lnTo>
                      <a:lnTo>
                        <a:pt x="37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8" name="Freeform 148"/>
                <p:cNvSpPr>
                  <a:spLocks/>
                </p:cNvSpPr>
                <p:nvPr/>
              </p:nvSpPr>
              <p:spPr bwMode="auto">
                <a:xfrm>
                  <a:off x="12915900" y="3214688"/>
                  <a:ext cx="582613" cy="557212"/>
                </a:xfrm>
                <a:custGeom>
                  <a:avLst/>
                  <a:gdLst>
                    <a:gd name="T0" fmla="*/ 351 w 367"/>
                    <a:gd name="T1" fmla="*/ 20 h 351"/>
                    <a:gd name="T2" fmla="*/ 0 w 367"/>
                    <a:gd name="T3" fmla="*/ 0 h 351"/>
                    <a:gd name="T4" fmla="*/ 367 w 367"/>
                    <a:gd name="T5" fmla="*/ 351 h 351"/>
                    <a:gd name="T6" fmla="*/ 351 w 367"/>
                    <a:gd name="T7" fmla="*/ 2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7" h="351">
                      <a:moveTo>
                        <a:pt x="351" y="20"/>
                      </a:moveTo>
                      <a:lnTo>
                        <a:pt x="0" y="0"/>
                      </a:lnTo>
                      <a:lnTo>
                        <a:pt x="367" y="351"/>
                      </a:lnTo>
                      <a:lnTo>
                        <a:pt x="351" y="20"/>
                      </a:lnTo>
                      <a:close/>
                    </a:path>
                  </a:pathLst>
                </a:custGeom>
                <a:solidFill>
                  <a:srgbClr val="F2EFE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9" name="Rectangle 149"/>
                <p:cNvSpPr>
                  <a:spLocks noChangeArrowheads="1"/>
                </p:cNvSpPr>
                <p:nvPr/>
              </p:nvSpPr>
              <p:spPr bwMode="auto">
                <a:xfrm>
                  <a:off x="13682663" y="366713"/>
                  <a:ext cx="944563" cy="290512"/>
                </a:xfrm>
                <a:prstGeom prst="rect">
                  <a:avLst/>
                </a:prstGeom>
                <a:solidFill>
                  <a:srgbClr val="1E1E1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29" name="Group 128"/>
              <p:cNvGrpSpPr/>
              <p:nvPr/>
            </p:nvGrpSpPr>
            <p:grpSpPr>
              <a:xfrm>
                <a:off x="4915488" y="4639756"/>
                <a:ext cx="998195" cy="540472"/>
                <a:chOff x="17801829" y="5891398"/>
                <a:chExt cx="954592" cy="516864"/>
              </a:xfrm>
            </p:grpSpPr>
            <p:sp>
              <p:nvSpPr>
                <p:cNvPr id="137" name="Freeform 279"/>
                <p:cNvSpPr>
                  <a:spLocks/>
                </p:cNvSpPr>
                <p:nvPr/>
              </p:nvSpPr>
              <p:spPr bwMode="auto">
                <a:xfrm>
                  <a:off x="17801829" y="5891398"/>
                  <a:ext cx="954592" cy="516864"/>
                </a:xfrm>
                <a:custGeom>
                  <a:avLst/>
                  <a:gdLst>
                    <a:gd name="T0" fmla="*/ 115 w 167"/>
                    <a:gd name="T1" fmla="*/ 42 h 88"/>
                    <a:gd name="T2" fmla="*/ 117 w 167"/>
                    <a:gd name="T3" fmla="*/ 33 h 88"/>
                    <a:gd name="T4" fmla="*/ 83 w 167"/>
                    <a:gd name="T5" fmla="*/ 0 h 88"/>
                    <a:gd name="T6" fmla="*/ 50 w 167"/>
                    <a:gd name="T7" fmla="*/ 33 h 88"/>
                    <a:gd name="T8" fmla="*/ 51 w 167"/>
                    <a:gd name="T9" fmla="*/ 42 h 88"/>
                    <a:gd name="T10" fmla="*/ 0 w 167"/>
                    <a:gd name="T11" fmla="*/ 42 h 88"/>
                    <a:gd name="T12" fmla="*/ 0 w 167"/>
                    <a:gd name="T13" fmla="*/ 88 h 88"/>
                    <a:gd name="T14" fmla="*/ 167 w 167"/>
                    <a:gd name="T15" fmla="*/ 88 h 88"/>
                    <a:gd name="T16" fmla="*/ 167 w 167"/>
                    <a:gd name="T17" fmla="*/ 42 h 88"/>
                    <a:gd name="T18" fmla="*/ 115 w 167"/>
                    <a:gd name="T19" fmla="*/ 42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7" h="88">
                      <a:moveTo>
                        <a:pt x="115" y="42"/>
                      </a:moveTo>
                      <a:cubicBezTo>
                        <a:pt x="116" y="39"/>
                        <a:pt x="117" y="36"/>
                        <a:pt x="117" y="33"/>
                      </a:cubicBezTo>
                      <a:cubicBezTo>
                        <a:pt x="117" y="15"/>
                        <a:pt x="102" y="0"/>
                        <a:pt x="83" y="0"/>
                      </a:cubicBezTo>
                      <a:cubicBezTo>
                        <a:pt x="65" y="0"/>
                        <a:pt x="50" y="15"/>
                        <a:pt x="50" y="33"/>
                      </a:cubicBezTo>
                      <a:cubicBezTo>
                        <a:pt x="50" y="36"/>
                        <a:pt x="51" y="39"/>
                        <a:pt x="51" y="42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167" y="88"/>
                        <a:pt x="167" y="88"/>
                        <a:pt x="167" y="88"/>
                      </a:cubicBezTo>
                      <a:cubicBezTo>
                        <a:pt x="167" y="42"/>
                        <a:pt x="167" y="42"/>
                        <a:pt x="167" y="42"/>
                      </a:cubicBezTo>
                      <a:lnTo>
                        <a:pt x="115" y="42"/>
                      </a:lnTo>
                      <a:close/>
                    </a:path>
                  </a:pathLst>
                </a:custGeom>
                <a:solidFill>
                  <a:srgbClr val="FFB0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8" name="Oval 280"/>
                <p:cNvSpPr>
                  <a:spLocks noChangeArrowheads="1"/>
                </p:cNvSpPr>
                <p:nvPr/>
              </p:nvSpPr>
              <p:spPr bwMode="auto">
                <a:xfrm>
                  <a:off x="18167266" y="5973356"/>
                  <a:ext cx="229951" cy="230011"/>
                </a:xfrm>
                <a:prstGeom prst="ellipse">
                  <a:avLst/>
                </a:prstGeom>
                <a:solidFill>
                  <a:srgbClr val="00052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 rot="1080935">
                <a:off x="2865557" y="5552197"/>
                <a:ext cx="2681043" cy="955676"/>
                <a:chOff x="485775" y="495300"/>
                <a:chExt cx="5238750" cy="1866901"/>
              </a:xfrm>
            </p:grpSpPr>
            <p:sp>
              <p:nvSpPr>
                <p:cNvPr id="131" name="Freeform 5"/>
                <p:cNvSpPr>
                  <a:spLocks/>
                </p:cNvSpPr>
                <p:nvPr/>
              </p:nvSpPr>
              <p:spPr bwMode="auto">
                <a:xfrm>
                  <a:off x="4603750" y="1674813"/>
                  <a:ext cx="1120775" cy="687388"/>
                </a:xfrm>
                <a:custGeom>
                  <a:avLst/>
                  <a:gdLst>
                    <a:gd name="T0" fmla="*/ 6 w 117"/>
                    <a:gd name="T1" fmla="*/ 29 h 71"/>
                    <a:gd name="T2" fmla="*/ 0 w 117"/>
                    <a:gd name="T3" fmla="*/ 58 h 71"/>
                    <a:gd name="T4" fmla="*/ 63 w 117"/>
                    <a:gd name="T5" fmla="*/ 71 h 71"/>
                    <a:gd name="T6" fmla="*/ 115 w 117"/>
                    <a:gd name="T7" fmla="*/ 55 h 71"/>
                    <a:gd name="T8" fmla="*/ 115 w 117"/>
                    <a:gd name="T9" fmla="*/ 55 h 71"/>
                    <a:gd name="T10" fmla="*/ 115 w 117"/>
                    <a:gd name="T11" fmla="*/ 53 h 71"/>
                    <a:gd name="T12" fmla="*/ 68 w 117"/>
                    <a:gd name="T13" fmla="*/ 43 h 71"/>
                    <a:gd name="T14" fmla="*/ 62 w 117"/>
                    <a:gd name="T15" fmla="*/ 46 h 71"/>
                    <a:gd name="T16" fmla="*/ 57 w 117"/>
                    <a:gd name="T17" fmla="*/ 39 h 71"/>
                    <a:gd name="T18" fmla="*/ 64 w 117"/>
                    <a:gd name="T19" fmla="*/ 35 h 71"/>
                    <a:gd name="T20" fmla="*/ 68 w 117"/>
                    <a:gd name="T21" fmla="*/ 40 h 71"/>
                    <a:gd name="T22" fmla="*/ 116 w 117"/>
                    <a:gd name="T23" fmla="*/ 50 h 71"/>
                    <a:gd name="T24" fmla="*/ 117 w 117"/>
                    <a:gd name="T25" fmla="*/ 48 h 71"/>
                    <a:gd name="T26" fmla="*/ 117 w 117"/>
                    <a:gd name="T27" fmla="*/ 48 h 71"/>
                    <a:gd name="T28" fmla="*/ 75 w 117"/>
                    <a:gd name="T29" fmla="*/ 13 h 71"/>
                    <a:gd name="T30" fmla="*/ 12 w 117"/>
                    <a:gd name="T31" fmla="*/ 0 h 71"/>
                    <a:gd name="T32" fmla="*/ 6 w 117"/>
                    <a:gd name="T33" fmla="*/ 2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7" h="71">
                      <a:moveTo>
                        <a:pt x="6" y="29"/>
                      </a:move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63" y="71"/>
                        <a:pt x="63" y="71"/>
                        <a:pt x="63" y="71"/>
                      </a:cubicBezTo>
                      <a:cubicBezTo>
                        <a:pt x="76" y="58"/>
                        <a:pt x="95" y="51"/>
                        <a:pt x="115" y="55"/>
                      </a:cubicBezTo>
                      <a:cubicBezTo>
                        <a:pt x="115" y="55"/>
                        <a:pt x="115" y="55"/>
                        <a:pt x="115" y="55"/>
                      </a:cubicBezTo>
                      <a:cubicBezTo>
                        <a:pt x="115" y="53"/>
                        <a:pt x="115" y="53"/>
                        <a:pt x="115" y="53"/>
                      </a:cubicBezTo>
                      <a:cubicBezTo>
                        <a:pt x="68" y="43"/>
                        <a:pt x="68" y="43"/>
                        <a:pt x="68" y="43"/>
                      </a:cubicBezTo>
                      <a:cubicBezTo>
                        <a:pt x="67" y="45"/>
                        <a:pt x="64" y="47"/>
                        <a:pt x="62" y="46"/>
                      </a:cubicBezTo>
                      <a:cubicBezTo>
                        <a:pt x="59" y="45"/>
                        <a:pt x="57" y="42"/>
                        <a:pt x="57" y="39"/>
                      </a:cubicBezTo>
                      <a:cubicBezTo>
                        <a:pt x="58" y="36"/>
                        <a:pt x="61" y="34"/>
                        <a:pt x="64" y="35"/>
                      </a:cubicBezTo>
                      <a:cubicBezTo>
                        <a:pt x="67" y="36"/>
                        <a:pt x="68" y="38"/>
                        <a:pt x="68" y="40"/>
                      </a:cubicBezTo>
                      <a:cubicBezTo>
                        <a:pt x="116" y="50"/>
                        <a:pt x="116" y="50"/>
                        <a:pt x="116" y="50"/>
                      </a:cubicBezTo>
                      <a:cubicBezTo>
                        <a:pt x="117" y="48"/>
                        <a:pt x="117" y="48"/>
                        <a:pt x="117" y="48"/>
                      </a:cubicBezTo>
                      <a:cubicBezTo>
                        <a:pt x="117" y="48"/>
                        <a:pt x="117" y="48"/>
                        <a:pt x="117" y="48"/>
                      </a:cubicBezTo>
                      <a:cubicBezTo>
                        <a:pt x="97" y="44"/>
                        <a:pt x="82" y="30"/>
                        <a:pt x="75" y="13"/>
                      </a:cubicBezTo>
                      <a:cubicBezTo>
                        <a:pt x="12" y="0"/>
                        <a:pt x="12" y="0"/>
                        <a:pt x="12" y="0"/>
                      </a:cubicBezTo>
                      <a:lnTo>
                        <a:pt x="6" y="29"/>
                      </a:lnTo>
                      <a:close/>
                    </a:path>
                  </a:pathLst>
                </a:custGeom>
                <a:solidFill>
                  <a:srgbClr val="1D8C9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2" name="Freeform 6"/>
                <p:cNvSpPr>
                  <a:spLocks/>
                </p:cNvSpPr>
                <p:nvPr/>
              </p:nvSpPr>
              <p:spPr bwMode="auto">
                <a:xfrm>
                  <a:off x="1549400" y="989013"/>
                  <a:ext cx="3351213" cy="1335088"/>
                </a:xfrm>
                <a:custGeom>
                  <a:avLst/>
                  <a:gdLst>
                    <a:gd name="T0" fmla="*/ 2111 w 2111"/>
                    <a:gd name="T1" fmla="*/ 420 h 841"/>
                    <a:gd name="T2" fmla="*/ 2027 w 2111"/>
                    <a:gd name="T3" fmla="*/ 841 h 841"/>
                    <a:gd name="T4" fmla="*/ 0 w 2111"/>
                    <a:gd name="T5" fmla="*/ 426 h 841"/>
                    <a:gd name="T6" fmla="*/ 84 w 2111"/>
                    <a:gd name="T7" fmla="*/ 0 h 841"/>
                    <a:gd name="T8" fmla="*/ 2111 w 2111"/>
                    <a:gd name="T9" fmla="*/ 420 h 8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1" h="841">
                      <a:moveTo>
                        <a:pt x="2111" y="420"/>
                      </a:moveTo>
                      <a:lnTo>
                        <a:pt x="2027" y="841"/>
                      </a:lnTo>
                      <a:lnTo>
                        <a:pt x="0" y="426"/>
                      </a:lnTo>
                      <a:lnTo>
                        <a:pt x="84" y="0"/>
                      </a:lnTo>
                      <a:lnTo>
                        <a:pt x="2111" y="420"/>
                      </a:lnTo>
                      <a:close/>
                    </a:path>
                  </a:pathLst>
                </a:custGeom>
                <a:solidFill>
                  <a:srgbClr val="0EB3B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3" name="Freeform 7"/>
                <p:cNvSpPr>
                  <a:spLocks/>
                </p:cNvSpPr>
                <p:nvPr/>
              </p:nvSpPr>
              <p:spPr bwMode="auto">
                <a:xfrm>
                  <a:off x="1414463" y="958850"/>
                  <a:ext cx="3352800" cy="1344613"/>
                </a:xfrm>
                <a:custGeom>
                  <a:avLst/>
                  <a:gdLst>
                    <a:gd name="T0" fmla="*/ 2112 w 2112"/>
                    <a:gd name="T1" fmla="*/ 421 h 847"/>
                    <a:gd name="T2" fmla="*/ 2027 w 2112"/>
                    <a:gd name="T3" fmla="*/ 847 h 847"/>
                    <a:gd name="T4" fmla="*/ 0 w 2112"/>
                    <a:gd name="T5" fmla="*/ 427 h 847"/>
                    <a:gd name="T6" fmla="*/ 85 w 2112"/>
                    <a:gd name="T7" fmla="*/ 0 h 847"/>
                    <a:gd name="T8" fmla="*/ 2112 w 2112"/>
                    <a:gd name="T9" fmla="*/ 421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2" h="847">
                      <a:moveTo>
                        <a:pt x="2112" y="421"/>
                      </a:moveTo>
                      <a:lnTo>
                        <a:pt x="2027" y="847"/>
                      </a:lnTo>
                      <a:lnTo>
                        <a:pt x="0" y="427"/>
                      </a:lnTo>
                      <a:lnTo>
                        <a:pt x="85" y="0"/>
                      </a:lnTo>
                      <a:lnTo>
                        <a:pt x="2112" y="421"/>
                      </a:lnTo>
                      <a:close/>
                    </a:path>
                  </a:pathLst>
                </a:custGeom>
                <a:solidFill>
                  <a:srgbClr val="FDC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4" name="Freeform 8"/>
                <p:cNvSpPr>
                  <a:spLocks/>
                </p:cNvSpPr>
                <p:nvPr/>
              </p:nvSpPr>
              <p:spPr bwMode="auto">
                <a:xfrm>
                  <a:off x="485775" y="736600"/>
                  <a:ext cx="536575" cy="862013"/>
                </a:xfrm>
                <a:custGeom>
                  <a:avLst/>
                  <a:gdLst>
                    <a:gd name="T0" fmla="*/ 37 w 56"/>
                    <a:gd name="T1" fmla="*/ 88 h 89"/>
                    <a:gd name="T2" fmla="*/ 39 w 56"/>
                    <a:gd name="T3" fmla="*/ 89 h 89"/>
                    <a:gd name="T4" fmla="*/ 56 w 56"/>
                    <a:gd name="T5" fmla="*/ 5 h 89"/>
                    <a:gd name="T6" fmla="*/ 54 w 56"/>
                    <a:gd name="T7" fmla="*/ 4 h 89"/>
                    <a:gd name="T8" fmla="*/ 5 w 56"/>
                    <a:gd name="T9" fmla="*/ 38 h 89"/>
                    <a:gd name="T10" fmla="*/ 37 w 56"/>
                    <a:gd name="T11" fmla="*/ 88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" h="89">
                      <a:moveTo>
                        <a:pt x="37" y="88"/>
                      </a:moveTo>
                      <a:cubicBezTo>
                        <a:pt x="39" y="89"/>
                        <a:pt x="39" y="89"/>
                        <a:pt x="39" y="89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4" y="4"/>
                        <a:pt x="54" y="4"/>
                        <a:pt x="54" y="4"/>
                      </a:cubicBezTo>
                      <a:cubicBezTo>
                        <a:pt x="32" y="0"/>
                        <a:pt x="10" y="15"/>
                        <a:pt x="5" y="38"/>
                      </a:cubicBezTo>
                      <a:cubicBezTo>
                        <a:pt x="0" y="61"/>
                        <a:pt x="15" y="83"/>
                        <a:pt x="37" y="88"/>
                      </a:cubicBezTo>
                      <a:close/>
                    </a:path>
                  </a:pathLst>
                </a:custGeom>
                <a:solidFill>
                  <a:srgbClr val="FDC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5" name="Freeform 9"/>
                <p:cNvSpPr>
                  <a:spLocks/>
                </p:cNvSpPr>
                <p:nvPr/>
              </p:nvSpPr>
              <p:spPr bwMode="auto">
                <a:xfrm>
                  <a:off x="858838" y="495300"/>
                  <a:ext cx="2087563" cy="1373188"/>
                </a:xfrm>
                <a:custGeom>
                  <a:avLst/>
                  <a:gdLst>
                    <a:gd name="T0" fmla="*/ 17 w 218"/>
                    <a:gd name="T1" fmla="*/ 30 h 142"/>
                    <a:gd name="T2" fmla="*/ 0 w 218"/>
                    <a:gd name="T3" fmla="*/ 114 h 142"/>
                    <a:gd name="T4" fmla="*/ 137 w 218"/>
                    <a:gd name="T5" fmla="*/ 142 h 142"/>
                    <a:gd name="T6" fmla="*/ 145 w 218"/>
                    <a:gd name="T7" fmla="*/ 136 h 142"/>
                    <a:gd name="T8" fmla="*/ 159 w 218"/>
                    <a:gd name="T9" fmla="*/ 65 h 142"/>
                    <a:gd name="T10" fmla="*/ 154 w 218"/>
                    <a:gd name="T11" fmla="*/ 58 h 142"/>
                    <a:gd name="T12" fmla="*/ 31 w 218"/>
                    <a:gd name="T13" fmla="*/ 32 h 142"/>
                    <a:gd name="T14" fmla="*/ 54 w 218"/>
                    <a:gd name="T15" fmla="*/ 18 h 142"/>
                    <a:gd name="T16" fmla="*/ 206 w 218"/>
                    <a:gd name="T17" fmla="*/ 49 h 142"/>
                    <a:gd name="T18" fmla="*/ 206 w 218"/>
                    <a:gd name="T19" fmla="*/ 49 h 142"/>
                    <a:gd name="T20" fmla="*/ 216 w 218"/>
                    <a:gd name="T21" fmla="*/ 44 h 142"/>
                    <a:gd name="T22" fmla="*/ 216 w 218"/>
                    <a:gd name="T23" fmla="*/ 44 h 142"/>
                    <a:gd name="T24" fmla="*/ 218 w 218"/>
                    <a:gd name="T25" fmla="*/ 36 h 142"/>
                    <a:gd name="T26" fmla="*/ 57 w 218"/>
                    <a:gd name="T27" fmla="*/ 3 h 142"/>
                    <a:gd name="T28" fmla="*/ 17 w 218"/>
                    <a:gd name="T29" fmla="*/ 30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8" h="142">
                      <a:moveTo>
                        <a:pt x="17" y="30"/>
                      </a:move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137" y="142"/>
                        <a:pt x="137" y="142"/>
                        <a:pt x="137" y="142"/>
                      </a:cubicBezTo>
                      <a:cubicBezTo>
                        <a:pt x="140" y="142"/>
                        <a:pt x="144" y="140"/>
                        <a:pt x="145" y="136"/>
                      </a:cubicBezTo>
                      <a:cubicBezTo>
                        <a:pt x="159" y="65"/>
                        <a:pt x="159" y="65"/>
                        <a:pt x="159" y="65"/>
                      </a:cubicBezTo>
                      <a:cubicBezTo>
                        <a:pt x="160" y="62"/>
                        <a:pt x="158" y="58"/>
                        <a:pt x="154" y="58"/>
                      </a:cubicBezTo>
                      <a:cubicBezTo>
                        <a:pt x="31" y="32"/>
                        <a:pt x="31" y="32"/>
                        <a:pt x="31" y="32"/>
                      </a:cubicBezTo>
                      <a:cubicBezTo>
                        <a:pt x="33" y="22"/>
                        <a:pt x="44" y="15"/>
                        <a:pt x="54" y="18"/>
                      </a:cubicBezTo>
                      <a:cubicBezTo>
                        <a:pt x="206" y="49"/>
                        <a:pt x="206" y="49"/>
                        <a:pt x="206" y="49"/>
                      </a:cubicBezTo>
                      <a:cubicBezTo>
                        <a:pt x="206" y="49"/>
                        <a:pt x="206" y="49"/>
                        <a:pt x="206" y="49"/>
                      </a:cubicBezTo>
                      <a:cubicBezTo>
                        <a:pt x="210" y="49"/>
                        <a:pt x="215" y="47"/>
                        <a:pt x="216" y="44"/>
                      </a:cubicBezTo>
                      <a:cubicBezTo>
                        <a:pt x="216" y="44"/>
                        <a:pt x="216" y="44"/>
                        <a:pt x="216" y="44"/>
                      </a:cubicBezTo>
                      <a:cubicBezTo>
                        <a:pt x="218" y="36"/>
                        <a:pt x="218" y="36"/>
                        <a:pt x="218" y="36"/>
                      </a:cubicBezTo>
                      <a:cubicBezTo>
                        <a:pt x="57" y="3"/>
                        <a:pt x="57" y="3"/>
                        <a:pt x="57" y="3"/>
                      </a:cubicBezTo>
                      <a:cubicBezTo>
                        <a:pt x="39" y="0"/>
                        <a:pt x="21" y="11"/>
                        <a:pt x="17" y="30"/>
                      </a:cubicBezTo>
                      <a:close/>
                    </a:path>
                  </a:pathLst>
                </a:custGeom>
                <a:solidFill>
                  <a:srgbClr val="1D8C9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6" name="Freeform 10"/>
                <p:cNvSpPr>
                  <a:spLocks/>
                </p:cNvSpPr>
                <p:nvPr/>
              </p:nvSpPr>
              <p:spPr bwMode="auto">
                <a:xfrm>
                  <a:off x="993775" y="804863"/>
                  <a:ext cx="344488" cy="850900"/>
                </a:xfrm>
                <a:custGeom>
                  <a:avLst/>
                  <a:gdLst>
                    <a:gd name="T0" fmla="*/ 114 w 217"/>
                    <a:gd name="T1" fmla="*/ 536 h 536"/>
                    <a:gd name="T2" fmla="*/ 217 w 217"/>
                    <a:gd name="T3" fmla="*/ 24 h 536"/>
                    <a:gd name="T4" fmla="*/ 102 w 217"/>
                    <a:gd name="T5" fmla="*/ 0 h 536"/>
                    <a:gd name="T6" fmla="*/ 0 w 217"/>
                    <a:gd name="T7" fmla="*/ 512 h 536"/>
                    <a:gd name="T8" fmla="*/ 114 w 217"/>
                    <a:gd name="T9" fmla="*/ 536 h 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7" h="536">
                      <a:moveTo>
                        <a:pt x="114" y="536"/>
                      </a:moveTo>
                      <a:lnTo>
                        <a:pt x="217" y="24"/>
                      </a:lnTo>
                      <a:lnTo>
                        <a:pt x="102" y="0"/>
                      </a:lnTo>
                      <a:lnTo>
                        <a:pt x="0" y="512"/>
                      </a:lnTo>
                      <a:lnTo>
                        <a:pt x="114" y="536"/>
                      </a:lnTo>
                      <a:close/>
                    </a:path>
                  </a:pathLst>
                </a:custGeom>
                <a:solidFill>
                  <a:srgbClr val="FDC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102" name="Oval 24"/>
          <p:cNvSpPr/>
          <p:nvPr/>
        </p:nvSpPr>
        <p:spPr bwMode="auto">
          <a:xfrm>
            <a:off x="5175598" y="5458882"/>
            <a:ext cx="766800" cy="766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243785" tIns="121892" rIns="243785" bIns="121892" anchor="ctr"/>
          <a:lstStyle/>
          <a:p>
            <a:pPr algn="ctr">
              <a:defRPr/>
            </a:pPr>
            <a:endParaRPr lang="en-US" sz="3000" b="1" dirty="0">
              <a:latin typeface="微软雅黑" panose="020B0503020204020204" pitchFamily="34" charset="-122"/>
            </a:endParaRPr>
          </a:p>
        </p:txBody>
      </p:sp>
      <p:sp>
        <p:nvSpPr>
          <p:cNvPr id="109" name="Freeform 380"/>
          <p:cNvSpPr>
            <a:spLocks noChangeArrowheads="1"/>
          </p:cNvSpPr>
          <p:nvPr/>
        </p:nvSpPr>
        <p:spPr bwMode="auto">
          <a:xfrm>
            <a:off x="5382411" y="5655903"/>
            <a:ext cx="360000" cy="360000"/>
          </a:xfrm>
          <a:custGeom>
            <a:avLst/>
            <a:gdLst>
              <a:gd name="T0" fmla="*/ 986 w 1079"/>
              <a:gd name="T1" fmla="*/ 627 h 1079"/>
              <a:gd name="T2" fmla="*/ 986 w 1079"/>
              <a:gd name="T3" fmla="*/ 452 h 1079"/>
              <a:gd name="T4" fmla="*/ 175 w 1079"/>
              <a:gd name="T5" fmla="*/ 543 h 1079"/>
              <a:gd name="T6" fmla="*/ 0 w 1079"/>
              <a:gd name="T7" fmla="*/ 543 h 1079"/>
              <a:gd name="T8" fmla="*/ 175 w 1079"/>
              <a:gd name="T9" fmla="*/ 543 h 1079"/>
              <a:gd name="T10" fmla="*/ 451 w 1079"/>
              <a:gd name="T11" fmla="*/ 987 h 1079"/>
              <a:gd name="T12" fmla="*/ 627 w 1079"/>
              <a:gd name="T13" fmla="*/ 987 h 1079"/>
              <a:gd name="T14" fmla="*/ 535 w 1079"/>
              <a:gd name="T15" fmla="*/ 175 h 1079"/>
              <a:gd name="T16" fmla="*/ 535 w 1079"/>
              <a:gd name="T17" fmla="*/ 0 h 1079"/>
              <a:gd name="T18" fmla="*/ 535 w 1079"/>
              <a:gd name="T19" fmla="*/ 175 h 1079"/>
              <a:gd name="T20" fmla="*/ 794 w 1079"/>
              <a:gd name="T21" fmla="*/ 920 h 1079"/>
              <a:gd name="T22" fmla="*/ 919 w 1079"/>
              <a:gd name="T23" fmla="*/ 794 h 1079"/>
              <a:gd name="T24" fmla="*/ 284 w 1079"/>
              <a:gd name="T25" fmla="*/ 284 h 1079"/>
              <a:gd name="T26" fmla="*/ 158 w 1079"/>
              <a:gd name="T27" fmla="*/ 159 h 1079"/>
              <a:gd name="T28" fmla="*/ 284 w 1079"/>
              <a:gd name="T29" fmla="*/ 284 h 1079"/>
              <a:gd name="T30" fmla="*/ 158 w 1079"/>
              <a:gd name="T31" fmla="*/ 920 h 1079"/>
              <a:gd name="T32" fmla="*/ 284 w 1079"/>
              <a:gd name="T33" fmla="*/ 794 h 1079"/>
              <a:gd name="T34" fmla="*/ 919 w 1079"/>
              <a:gd name="T35" fmla="*/ 284 h 1079"/>
              <a:gd name="T36" fmla="*/ 794 w 1079"/>
              <a:gd name="T37" fmla="*/ 159 h 1079"/>
              <a:gd name="T38" fmla="*/ 919 w 1079"/>
              <a:gd name="T39" fmla="*/ 284 h 1079"/>
              <a:gd name="T40" fmla="*/ 693 w 1079"/>
              <a:gd name="T41" fmla="*/ 635 h 1079"/>
              <a:gd name="T42" fmla="*/ 836 w 1079"/>
              <a:gd name="T43" fmla="*/ 552 h 1079"/>
              <a:gd name="T44" fmla="*/ 836 w 1079"/>
              <a:gd name="T45" fmla="*/ 493 h 1079"/>
              <a:gd name="T46" fmla="*/ 677 w 1079"/>
              <a:gd name="T47" fmla="*/ 426 h 1079"/>
              <a:gd name="T48" fmla="*/ 769 w 1079"/>
              <a:gd name="T49" fmla="*/ 293 h 1079"/>
              <a:gd name="T50" fmla="*/ 635 w 1079"/>
              <a:gd name="T51" fmla="*/ 385 h 1079"/>
              <a:gd name="T52" fmla="*/ 568 w 1079"/>
              <a:gd name="T53" fmla="*/ 226 h 1079"/>
              <a:gd name="T54" fmla="*/ 510 w 1079"/>
              <a:gd name="T55" fmla="*/ 226 h 1079"/>
              <a:gd name="T56" fmla="*/ 434 w 1079"/>
              <a:gd name="T57" fmla="*/ 385 h 1079"/>
              <a:gd name="T58" fmla="*/ 309 w 1079"/>
              <a:gd name="T59" fmla="*/ 293 h 1079"/>
              <a:gd name="T60" fmla="*/ 392 w 1079"/>
              <a:gd name="T61" fmla="*/ 426 h 1079"/>
              <a:gd name="T62" fmla="*/ 242 w 1079"/>
              <a:gd name="T63" fmla="*/ 493 h 1079"/>
              <a:gd name="T64" fmla="*/ 242 w 1079"/>
              <a:gd name="T65" fmla="*/ 552 h 1079"/>
              <a:gd name="T66" fmla="*/ 384 w 1079"/>
              <a:gd name="T67" fmla="*/ 635 h 1079"/>
              <a:gd name="T68" fmla="*/ 309 w 1079"/>
              <a:gd name="T69" fmla="*/ 753 h 1079"/>
              <a:gd name="T70" fmla="*/ 351 w 1079"/>
              <a:gd name="T71" fmla="*/ 753 h 1079"/>
              <a:gd name="T72" fmla="*/ 510 w 1079"/>
              <a:gd name="T73" fmla="*/ 719 h 1079"/>
              <a:gd name="T74" fmla="*/ 535 w 1079"/>
              <a:gd name="T75" fmla="*/ 853 h 1079"/>
              <a:gd name="T76" fmla="*/ 568 w 1079"/>
              <a:gd name="T77" fmla="*/ 719 h 1079"/>
              <a:gd name="T78" fmla="*/ 727 w 1079"/>
              <a:gd name="T79" fmla="*/ 753 h 1079"/>
              <a:gd name="T80" fmla="*/ 769 w 1079"/>
              <a:gd name="T81" fmla="*/ 753 h 1079"/>
              <a:gd name="T82" fmla="*/ 769 w 1079"/>
              <a:gd name="T83" fmla="*/ 719 h 1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79" h="1079">
                <a:moveTo>
                  <a:pt x="1078" y="543"/>
                </a:moveTo>
                <a:cubicBezTo>
                  <a:pt x="1078" y="585"/>
                  <a:pt x="1036" y="627"/>
                  <a:pt x="986" y="627"/>
                </a:cubicBezTo>
                <a:cubicBezTo>
                  <a:pt x="944" y="627"/>
                  <a:pt x="903" y="585"/>
                  <a:pt x="903" y="543"/>
                </a:cubicBezTo>
                <a:cubicBezTo>
                  <a:pt x="903" y="493"/>
                  <a:pt x="944" y="452"/>
                  <a:pt x="986" y="452"/>
                </a:cubicBezTo>
                <a:cubicBezTo>
                  <a:pt x="1036" y="452"/>
                  <a:pt x="1078" y="493"/>
                  <a:pt x="1078" y="543"/>
                </a:cubicBezTo>
                <a:close/>
                <a:moveTo>
                  <a:pt x="175" y="543"/>
                </a:moveTo>
                <a:cubicBezTo>
                  <a:pt x="175" y="493"/>
                  <a:pt x="133" y="452"/>
                  <a:pt x="91" y="452"/>
                </a:cubicBezTo>
                <a:cubicBezTo>
                  <a:pt x="41" y="452"/>
                  <a:pt x="0" y="493"/>
                  <a:pt x="0" y="543"/>
                </a:cubicBezTo>
                <a:cubicBezTo>
                  <a:pt x="0" y="585"/>
                  <a:pt x="41" y="627"/>
                  <a:pt x="91" y="627"/>
                </a:cubicBezTo>
                <a:cubicBezTo>
                  <a:pt x="133" y="627"/>
                  <a:pt x="175" y="585"/>
                  <a:pt x="175" y="543"/>
                </a:cubicBezTo>
                <a:close/>
                <a:moveTo>
                  <a:pt x="535" y="903"/>
                </a:moveTo>
                <a:cubicBezTo>
                  <a:pt x="493" y="903"/>
                  <a:pt x="451" y="945"/>
                  <a:pt x="451" y="987"/>
                </a:cubicBezTo>
                <a:cubicBezTo>
                  <a:pt x="451" y="1037"/>
                  <a:pt x="493" y="1078"/>
                  <a:pt x="535" y="1078"/>
                </a:cubicBezTo>
                <a:cubicBezTo>
                  <a:pt x="585" y="1078"/>
                  <a:pt x="627" y="1037"/>
                  <a:pt x="627" y="987"/>
                </a:cubicBezTo>
                <a:cubicBezTo>
                  <a:pt x="627" y="945"/>
                  <a:pt x="585" y="903"/>
                  <a:pt x="535" y="903"/>
                </a:cubicBezTo>
                <a:close/>
                <a:moveTo>
                  <a:pt x="535" y="175"/>
                </a:moveTo>
                <a:cubicBezTo>
                  <a:pt x="585" y="175"/>
                  <a:pt x="627" y="134"/>
                  <a:pt x="627" y="92"/>
                </a:cubicBezTo>
                <a:cubicBezTo>
                  <a:pt x="627" y="42"/>
                  <a:pt x="585" y="0"/>
                  <a:pt x="535" y="0"/>
                </a:cubicBezTo>
                <a:cubicBezTo>
                  <a:pt x="493" y="0"/>
                  <a:pt x="451" y="42"/>
                  <a:pt x="451" y="92"/>
                </a:cubicBezTo>
                <a:cubicBezTo>
                  <a:pt x="451" y="134"/>
                  <a:pt x="493" y="175"/>
                  <a:pt x="535" y="175"/>
                </a:cubicBezTo>
                <a:close/>
                <a:moveTo>
                  <a:pt x="794" y="794"/>
                </a:moveTo>
                <a:cubicBezTo>
                  <a:pt x="760" y="828"/>
                  <a:pt x="760" y="886"/>
                  <a:pt x="794" y="920"/>
                </a:cubicBezTo>
                <a:cubicBezTo>
                  <a:pt x="827" y="953"/>
                  <a:pt x="886" y="953"/>
                  <a:pt x="919" y="920"/>
                </a:cubicBezTo>
                <a:cubicBezTo>
                  <a:pt x="953" y="886"/>
                  <a:pt x="953" y="828"/>
                  <a:pt x="919" y="794"/>
                </a:cubicBezTo>
                <a:cubicBezTo>
                  <a:pt x="886" y="761"/>
                  <a:pt x="827" y="761"/>
                  <a:pt x="794" y="794"/>
                </a:cubicBezTo>
                <a:close/>
                <a:moveTo>
                  <a:pt x="284" y="284"/>
                </a:moveTo>
                <a:cubicBezTo>
                  <a:pt x="317" y="251"/>
                  <a:pt x="317" y="192"/>
                  <a:pt x="284" y="159"/>
                </a:cubicBezTo>
                <a:cubicBezTo>
                  <a:pt x="250" y="125"/>
                  <a:pt x="192" y="125"/>
                  <a:pt x="158" y="159"/>
                </a:cubicBezTo>
                <a:cubicBezTo>
                  <a:pt x="125" y="192"/>
                  <a:pt x="125" y="251"/>
                  <a:pt x="158" y="284"/>
                </a:cubicBezTo>
                <a:cubicBezTo>
                  <a:pt x="192" y="318"/>
                  <a:pt x="250" y="318"/>
                  <a:pt x="284" y="284"/>
                </a:cubicBezTo>
                <a:close/>
                <a:moveTo>
                  <a:pt x="158" y="794"/>
                </a:moveTo>
                <a:cubicBezTo>
                  <a:pt x="125" y="828"/>
                  <a:pt x="125" y="886"/>
                  <a:pt x="158" y="920"/>
                </a:cubicBezTo>
                <a:cubicBezTo>
                  <a:pt x="192" y="953"/>
                  <a:pt x="250" y="953"/>
                  <a:pt x="284" y="920"/>
                </a:cubicBezTo>
                <a:cubicBezTo>
                  <a:pt x="317" y="886"/>
                  <a:pt x="317" y="828"/>
                  <a:pt x="284" y="794"/>
                </a:cubicBezTo>
                <a:cubicBezTo>
                  <a:pt x="250" y="761"/>
                  <a:pt x="192" y="761"/>
                  <a:pt x="158" y="794"/>
                </a:cubicBezTo>
                <a:close/>
                <a:moveTo>
                  <a:pt x="919" y="284"/>
                </a:moveTo>
                <a:cubicBezTo>
                  <a:pt x="953" y="251"/>
                  <a:pt x="953" y="192"/>
                  <a:pt x="919" y="159"/>
                </a:cubicBezTo>
                <a:cubicBezTo>
                  <a:pt x="886" y="125"/>
                  <a:pt x="827" y="125"/>
                  <a:pt x="794" y="159"/>
                </a:cubicBezTo>
                <a:cubicBezTo>
                  <a:pt x="760" y="192"/>
                  <a:pt x="760" y="251"/>
                  <a:pt x="794" y="284"/>
                </a:cubicBezTo>
                <a:cubicBezTo>
                  <a:pt x="827" y="318"/>
                  <a:pt x="886" y="318"/>
                  <a:pt x="919" y="284"/>
                </a:cubicBezTo>
                <a:close/>
                <a:moveTo>
                  <a:pt x="769" y="719"/>
                </a:moveTo>
                <a:cubicBezTo>
                  <a:pt x="693" y="635"/>
                  <a:pt x="693" y="635"/>
                  <a:pt x="693" y="635"/>
                </a:cubicBezTo>
                <a:cubicBezTo>
                  <a:pt x="710" y="610"/>
                  <a:pt x="719" y="585"/>
                  <a:pt x="719" y="552"/>
                </a:cubicBezTo>
                <a:cubicBezTo>
                  <a:pt x="836" y="552"/>
                  <a:pt x="836" y="552"/>
                  <a:pt x="836" y="552"/>
                </a:cubicBezTo>
                <a:cubicBezTo>
                  <a:pt x="852" y="552"/>
                  <a:pt x="861" y="543"/>
                  <a:pt x="861" y="527"/>
                </a:cubicBezTo>
                <a:cubicBezTo>
                  <a:pt x="861" y="510"/>
                  <a:pt x="852" y="493"/>
                  <a:pt x="836" y="493"/>
                </a:cubicBezTo>
                <a:cubicBezTo>
                  <a:pt x="719" y="493"/>
                  <a:pt x="719" y="493"/>
                  <a:pt x="719" y="493"/>
                </a:cubicBezTo>
                <a:cubicBezTo>
                  <a:pt x="710" y="468"/>
                  <a:pt x="693" y="443"/>
                  <a:pt x="677" y="426"/>
                </a:cubicBezTo>
                <a:cubicBezTo>
                  <a:pt x="769" y="334"/>
                  <a:pt x="769" y="334"/>
                  <a:pt x="769" y="334"/>
                </a:cubicBezTo>
                <a:cubicBezTo>
                  <a:pt x="777" y="326"/>
                  <a:pt x="777" y="309"/>
                  <a:pt x="769" y="293"/>
                </a:cubicBezTo>
                <a:cubicBezTo>
                  <a:pt x="760" y="284"/>
                  <a:pt x="735" y="284"/>
                  <a:pt x="727" y="293"/>
                </a:cubicBezTo>
                <a:cubicBezTo>
                  <a:pt x="635" y="385"/>
                  <a:pt x="635" y="385"/>
                  <a:pt x="635" y="385"/>
                </a:cubicBezTo>
                <a:cubicBezTo>
                  <a:pt x="618" y="368"/>
                  <a:pt x="593" y="360"/>
                  <a:pt x="568" y="360"/>
                </a:cubicBezTo>
                <a:cubicBezTo>
                  <a:pt x="568" y="226"/>
                  <a:pt x="568" y="226"/>
                  <a:pt x="568" y="226"/>
                </a:cubicBezTo>
                <a:cubicBezTo>
                  <a:pt x="568" y="217"/>
                  <a:pt x="551" y="201"/>
                  <a:pt x="535" y="201"/>
                </a:cubicBezTo>
                <a:cubicBezTo>
                  <a:pt x="526" y="201"/>
                  <a:pt x="510" y="217"/>
                  <a:pt x="510" y="226"/>
                </a:cubicBezTo>
                <a:cubicBezTo>
                  <a:pt x="510" y="360"/>
                  <a:pt x="510" y="360"/>
                  <a:pt x="510" y="360"/>
                </a:cubicBezTo>
                <a:cubicBezTo>
                  <a:pt x="484" y="360"/>
                  <a:pt x="459" y="368"/>
                  <a:pt x="434" y="385"/>
                </a:cubicBezTo>
                <a:cubicBezTo>
                  <a:pt x="351" y="293"/>
                  <a:pt x="351" y="293"/>
                  <a:pt x="351" y="293"/>
                </a:cubicBezTo>
                <a:cubicBezTo>
                  <a:pt x="334" y="284"/>
                  <a:pt x="317" y="284"/>
                  <a:pt x="309" y="293"/>
                </a:cubicBezTo>
                <a:cubicBezTo>
                  <a:pt x="301" y="309"/>
                  <a:pt x="301" y="326"/>
                  <a:pt x="309" y="334"/>
                </a:cubicBezTo>
                <a:cubicBezTo>
                  <a:pt x="392" y="426"/>
                  <a:pt x="392" y="426"/>
                  <a:pt x="392" y="426"/>
                </a:cubicBezTo>
                <a:cubicBezTo>
                  <a:pt x="376" y="443"/>
                  <a:pt x="368" y="468"/>
                  <a:pt x="359" y="493"/>
                </a:cubicBezTo>
                <a:cubicBezTo>
                  <a:pt x="242" y="493"/>
                  <a:pt x="242" y="493"/>
                  <a:pt x="242" y="493"/>
                </a:cubicBezTo>
                <a:cubicBezTo>
                  <a:pt x="225" y="493"/>
                  <a:pt x="217" y="510"/>
                  <a:pt x="217" y="527"/>
                </a:cubicBezTo>
                <a:cubicBezTo>
                  <a:pt x="217" y="543"/>
                  <a:pt x="225" y="552"/>
                  <a:pt x="242" y="552"/>
                </a:cubicBezTo>
                <a:cubicBezTo>
                  <a:pt x="359" y="552"/>
                  <a:pt x="359" y="552"/>
                  <a:pt x="359" y="552"/>
                </a:cubicBezTo>
                <a:cubicBezTo>
                  <a:pt x="359" y="585"/>
                  <a:pt x="368" y="610"/>
                  <a:pt x="384" y="635"/>
                </a:cubicBezTo>
                <a:cubicBezTo>
                  <a:pt x="309" y="719"/>
                  <a:pt x="309" y="719"/>
                  <a:pt x="309" y="719"/>
                </a:cubicBezTo>
                <a:cubicBezTo>
                  <a:pt x="301" y="727"/>
                  <a:pt x="301" y="744"/>
                  <a:pt x="309" y="753"/>
                </a:cubicBezTo>
                <a:cubicBezTo>
                  <a:pt x="317" y="761"/>
                  <a:pt x="317" y="761"/>
                  <a:pt x="326" y="761"/>
                </a:cubicBezTo>
                <a:cubicBezTo>
                  <a:pt x="334" y="761"/>
                  <a:pt x="342" y="761"/>
                  <a:pt x="351" y="753"/>
                </a:cubicBezTo>
                <a:cubicBezTo>
                  <a:pt x="426" y="677"/>
                  <a:pt x="426" y="677"/>
                  <a:pt x="426" y="677"/>
                </a:cubicBezTo>
                <a:cubicBezTo>
                  <a:pt x="443" y="702"/>
                  <a:pt x="476" y="719"/>
                  <a:pt x="510" y="719"/>
                </a:cubicBezTo>
                <a:cubicBezTo>
                  <a:pt x="510" y="819"/>
                  <a:pt x="510" y="819"/>
                  <a:pt x="510" y="819"/>
                </a:cubicBezTo>
                <a:cubicBezTo>
                  <a:pt x="510" y="836"/>
                  <a:pt x="526" y="853"/>
                  <a:pt x="535" y="853"/>
                </a:cubicBezTo>
                <a:cubicBezTo>
                  <a:pt x="551" y="853"/>
                  <a:pt x="568" y="836"/>
                  <a:pt x="568" y="819"/>
                </a:cubicBezTo>
                <a:cubicBezTo>
                  <a:pt x="568" y="719"/>
                  <a:pt x="568" y="719"/>
                  <a:pt x="568" y="719"/>
                </a:cubicBezTo>
                <a:cubicBezTo>
                  <a:pt x="602" y="719"/>
                  <a:pt x="627" y="702"/>
                  <a:pt x="652" y="677"/>
                </a:cubicBezTo>
                <a:cubicBezTo>
                  <a:pt x="727" y="753"/>
                  <a:pt x="727" y="753"/>
                  <a:pt x="727" y="753"/>
                </a:cubicBezTo>
                <a:cubicBezTo>
                  <a:pt x="735" y="761"/>
                  <a:pt x="744" y="761"/>
                  <a:pt x="744" y="761"/>
                </a:cubicBezTo>
                <a:cubicBezTo>
                  <a:pt x="752" y="761"/>
                  <a:pt x="760" y="761"/>
                  <a:pt x="769" y="753"/>
                </a:cubicBezTo>
                <a:cubicBezTo>
                  <a:pt x="777" y="744"/>
                  <a:pt x="777" y="727"/>
                  <a:pt x="769" y="719"/>
                </a:cubicBezTo>
                <a:close/>
                <a:moveTo>
                  <a:pt x="769" y="719"/>
                </a:moveTo>
                <a:lnTo>
                  <a:pt x="769" y="7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43785" tIns="121892" rIns="243785" bIns="121892" anchor="ctr"/>
          <a:lstStyle/>
          <a:p>
            <a:pPr>
              <a:defRPr/>
            </a:pPr>
            <a:endParaRPr lang="en-US" dirty="0">
              <a:latin typeface="微软雅黑" panose="020B0503020204020204" pitchFamily="34" charset="-122"/>
              <a:ea typeface="SimSun" charset="0"/>
            </a:endParaRPr>
          </a:p>
        </p:txBody>
      </p:sp>
      <p:sp>
        <p:nvSpPr>
          <p:cNvPr id="110" name="Rectangle 93"/>
          <p:cNvSpPr/>
          <p:nvPr/>
        </p:nvSpPr>
        <p:spPr>
          <a:xfrm>
            <a:off x="6638363" y="2829799"/>
            <a:ext cx="2840228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altLang="zh-CN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Related Work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111" name="Rectangle 93"/>
          <p:cNvSpPr/>
          <p:nvPr/>
        </p:nvSpPr>
        <p:spPr>
          <a:xfrm>
            <a:off x="6636016" y="3727784"/>
            <a:ext cx="2968340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altLang="zh-CN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System Model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112" name="Rectangle 93"/>
          <p:cNvSpPr/>
          <p:nvPr/>
        </p:nvSpPr>
        <p:spPr>
          <a:xfrm>
            <a:off x="6636016" y="4634209"/>
            <a:ext cx="4842956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Performance Evaluation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113" name="Rectangle 93"/>
          <p:cNvSpPr/>
          <p:nvPr/>
        </p:nvSpPr>
        <p:spPr>
          <a:xfrm>
            <a:off x="6636016" y="5536980"/>
            <a:ext cx="2353557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altLang="zh-CN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Conclusion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56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6"/>
          <p:cNvGrpSpPr/>
          <p:nvPr/>
        </p:nvGrpSpPr>
        <p:grpSpPr>
          <a:xfrm>
            <a:off x="3006075" y="241509"/>
            <a:ext cx="6179850" cy="1039544"/>
            <a:chOff x="5988388" y="483017"/>
            <a:chExt cx="12359700" cy="2079087"/>
          </a:xfrm>
        </p:grpSpPr>
        <p:sp>
          <p:nvSpPr>
            <p:cNvPr id="5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Introduction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6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5G era is coming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6" y="1353233"/>
            <a:ext cx="7423113" cy="51312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82" y="1812885"/>
            <a:ext cx="7390064" cy="42119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1" y="1393480"/>
            <a:ext cx="7825993" cy="418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7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6"/>
          <p:cNvGrpSpPr/>
          <p:nvPr/>
        </p:nvGrpSpPr>
        <p:grpSpPr>
          <a:xfrm>
            <a:off x="3006075" y="241509"/>
            <a:ext cx="6179850" cy="1039544"/>
            <a:chOff x="5988388" y="483017"/>
            <a:chExt cx="12359700" cy="2079087"/>
          </a:xfrm>
        </p:grpSpPr>
        <p:sp>
          <p:nvSpPr>
            <p:cNvPr id="4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Introduction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3 </a:t>
              </a:r>
              <a:r>
                <a:rPr lang="en-US" sz="155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B</a:t>
              </a:r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ig </a:t>
              </a:r>
              <a:r>
                <a:rPr lang="en-US" sz="155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S</a:t>
              </a:r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cenarios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884237"/>
            <a:ext cx="10058400" cy="565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3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92" y="817420"/>
            <a:ext cx="10742486" cy="604058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765842" y="3987439"/>
            <a:ext cx="5235658" cy="287020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4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Introduction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Our F</a:t>
              </a:r>
              <a:r>
                <a:rPr lang="en-US" sz="155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o</a:t>
              </a:r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cus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8" name="TextBox 37"/>
          <p:cNvSpPr txBox="1"/>
          <p:nvPr/>
        </p:nvSpPr>
        <p:spPr>
          <a:xfrm>
            <a:off x="6765842" y="1699023"/>
            <a:ext cx="441015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High Speed, </a:t>
            </a:r>
            <a:endParaRPr lang="en-US" sz="3000" b="1" spc="-133" dirty="0" smtClean="0">
              <a:solidFill>
                <a:srgbClr val="C00000"/>
              </a:solidFill>
              <a:latin typeface="Source Sans Pro Light" pitchFamily="34" charset="0"/>
              <a:ea typeface="Open Sans Semibold" pitchFamily="34" charset="0"/>
              <a:cs typeface="Open Sans Semibold" pitchFamily="34" charset="0"/>
            </a:endParaRPr>
          </a:p>
          <a:p>
            <a:r>
              <a:rPr lang="en-US" sz="3000" b="1" spc="-133" dirty="0" smtClean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High </a:t>
            </a:r>
            <a:r>
              <a:rPr lang="en-US" sz="3000" b="1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Capacity</a:t>
            </a:r>
            <a:endParaRPr lang="en-US" sz="3000" b="1" spc="-133" dirty="0">
              <a:solidFill>
                <a:srgbClr val="C00000"/>
              </a:solidFill>
              <a:latin typeface="Source Sans Pro Light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9" name="TextBox 37"/>
          <p:cNvSpPr txBox="1"/>
          <p:nvPr/>
        </p:nvSpPr>
        <p:spPr>
          <a:xfrm>
            <a:off x="890464" y="4615309"/>
            <a:ext cx="441015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Massive connected devices</a:t>
            </a:r>
            <a:endParaRPr lang="en-US" sz="3000" b="1" spc="-133" dirty="0">
              <a:solidFill>
                <a:srgbClr val="C00000"/>
              </a:solidFill>
              <a:latin typeface="Source Sans Pro Light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10" name="TextBox 37"/>
          <p:cNvSpPr txBox="1"/>
          <p:nvPr/>
        </p:nvSpPr>
        <p:spPr>
          <a:xfrm>
            <a:off x="7591342" y="4283948"/>
            <a:ext cx="441015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Ultra-low latency and ultra-high reliability</a:t>
            </a:r>
            <a:endParaRPr lang="en-US" sz="3000" b="1" spc="-133" dirty="0">
              <a:solidFill>
                <a:srgbClr val="C00000"/>
              </a:solidFill>
              <a:latin typeface="Source Sans Pro Light" pitchFamily="34" charset="0"/>
              <a:ea typeface="Open Sans Semibold" pitchFamily="34" charset="0"/>
              <a:cs typeface="Open Sans Semibold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63942" y="1661512"/>
            <a:ext cx="29193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Peak data rate: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20Gbit/s</a:t>
            </a:r>
            <a:endParaRPr kumimoji="0" lang="zh-CN" altLang="en-US" sz="3000" i="0" u="none" strike="noStrike" kern="0" cap="none" spc="0" normalizeH="0" baseline="0" noProof="0" dirty="0" smtClean="0">
              <a:ln>
                <a:noFill/>
              </a:ln>
              <a:solidFill>
                <a:srgbClr val="00FF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796368" y="5644380"/>
                <a:ext cx="4049507" cy="10676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00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FF00"/>
                    </a:solidFill>
                    <a:effectLst/>
                    <a:uLnTx/>
                    <a:uFillTx/>
                    <a:latin typeface="+mj-lt"/>
                    <a:ea typeface="微软雅黑" pitchFamily="34" charset="-122"/>
                    <a:sym typeface="微软雅黑" pitchFamily="34" charset="-122"/>
                  </a:rPr>
                  <a:t>Connectaion density: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3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+mj-lt"/>
                          <a:ea typeface="微软雅黑" pitchFamily="34" charset="-122"/>
                          <a:sym typeface="微软雅黑" pitchFamily="34" charset="-122"/>
                        </a:rPr>
                        <m:t>1</m:t>
                      </m:r>
                      <m:r>
                        <a:rPr kumimoji="0" lang="en-US" altLang="zh-CN" sz="3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sym typeface="微软雅黑" pitchFamily="34" charset="-122"/>
                        </a:rPr>
                        <m:t>×</m:t>
                      </m:r>
                      <m:sSup>
                        <m:sSupPr>
                          <m:ctrlPr>
                            <a:rPr kumimoji="0" lang="en-US" altLang="zh-CN" sz="300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+mj-lt"/>
                              <a:ea typeface="Cambria Math" panose="02040503050406030204" pitchFamily="18" charset="0"/>
                              <a:sym typeface="微软雅黑" pitchFamily="34" charset="-122"/>
                            </a:rPr>
                          </m:ctrlPr>
                        </m:sSupPr>
                        <m:e>
                          <m:r>
                            <a:rPr kumimoji="0" lang="en-US" altLang="zh-CN" sz="3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+mj-lt"/>
                              <a:ea typeface="Cambria Math" panose="02040503050406030204" pitchFamily="18" charset="0"/>
                              <a:sym typeface="微软雅黑" pitchFamily="34" charset="-122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zh-CN" sz="3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+mj-lt"/>
                              <a:ea typeface="Cambria Math" panose="02040503050406030204" pitchFamily="18" charset="0"/>
                              <a:sym typeface="微软雅黑" pitchFamily="34" charset="-122"/>
                            </a:rPr>
                            <m:t>6</m:t>
                          </m:r>
                        </m:sup>
                      </m:sSup>
                      <m:r>
                        <a:rPr kumimoji="0" lang="en-US" altLang="zh-CN" sz="3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+mj-lt"/>
                          <a:ea typeface="Cambria Math" panose="02040503050406030204" pitchFamily="18" charset="0"/>
                          <a:sym typeface="微软雅黑" pitchFamily="34" charset="-122"/>
                        </a:rPr>
                        <m:t>/</m:t>
                      </m:r>
                      <m:sSup>
                        <m:sSupPr>
                          <m:ctrlPr>
                            <a:rPr kumimoji="0" lang="en-US" altLang="zh-CN" sz="300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+mj-lt"/>
                              <a:ea typeface="微软雅黑" pitchFamily="34" charset="-122"/>
                              <a:sym typeface="微软雅黑" pitchFamily="34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altLang="zh-CN" sz="3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+mj-lt"/>
                              <a:ea typeface="微软雅黑" pitchFamily="34" charset="-122"/>
                              <a:sym typeface="微软雅黑" pitchFamily="34" charset="-122"/>
                            </a:rPr>
                            <m:t>km</m:t>
                          </m:r>
                        </m:e>
                        <m:sup>
                          <m:r>
                            <a:rPr kumimoji="0" lang="en-US" altLang="zh-CN" sz="3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+mj-lt"/>
                              <a:ea typeface="微软雅黑" pitchFamily="34" charset="-122"/>
                              <a:sym typeface="微软雅黑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CN" altLang="en-US" sz="3000" u="none" strike="noStrike" kern="0" cap="none" spc="0" normalizeH="0" baseline="0" noProof="0" dirty="0" smtClean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68" y="5644380"/>
                <a:ext cx="4049507" cy="1067600"/>
              </a:xfrm>
              <a:prstGeom prst="rect">
                <a:avLst/>
              </a:prstGeom>
              <a:blipFill rotWithShape="0">
                <a:blip r:embed="rId3"/>
                <a:stretch>
                  <a:fillRect l="-3614" t="-7429" r="-2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7354235" y="5697120"/>
            <a:ext cx="37449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Latency: 1ms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000" kern="0" dirty="0" smtClean="0">
                <a:solidFill>
                  <a:srgbClr val="00FF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Reliability: 99.999%</a:t>
            </a:r>
            <a:endParaRPr kumimoji="0" lang="zh-CN" altLang="en-US" sz="3000" i="0" u="none" strike="noStrike" kern="0" cap="none" spc="0" normalizeH="0" baseline="0" noProof="0" dirty="0" smtClean="0">
              <a:ln>
                <a:noFill/>
              </a:ln>
              <a:solidFill>
                <a:srgbClr val="00FF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7642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3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Related Work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Our F</a:t>
              </a:r>
              <a:r>
                <a:rPr lang="en-US" sz="155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o</a:t>
              </a:r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cus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052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1" y="2411904"/>
            <a:ext cx="2143280" cy="4197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0696"/>
            <a:ext cx="2434408" cy="2617304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377" y="5910478"/>
            <a:ext cx="989681" cy="765353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3507408" y="6316886"/>
            <a:ext cx="1970157" cy="1558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13" dirty="0">
                <a:solidFill>
                  <a:prstClr val="black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POWERPOINT PRESENTATION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489739" y="5945809"/>
            <a:ext cx="2049669" cy="8041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613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FUTURE VISION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2049668" y="2276077"/>
            <a:ext cx="3118680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333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WHAT YOU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753" y="6044639"/>
            <a:ext cx="333887" cy="3275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676" y="6046433"/>
            <a:ext cx="330915" cy="3246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226" y="4883795"/>
            <a:ext cx="848141" cy="90926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49235">
            <a:off x="4512048" y="5036744"/>
            <a:ext cx="498177" cy="53408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695" y="2998881"/>
            <a:ext cx="653115" cy="70018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111995" y="2276077"/>
            <a:ext cx="3118680" cy="16413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333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WILL GET?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46471" y="818327"/>
            <a:ext cx="3118680" cy="7797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5067" b="1" spc="-133" dirty="0">
                <a:solidFill>
                  <a:prstClr val="black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TEAM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46471" y="1351705"/>
            <a:ext cx="3118680" cy="902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5867" b="1" spc="-133" dirty="0">
                <a:solidFill>
                  <a:prstClr val="black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DESIGN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6959" y="3224694"/>
            <a:ext cx="3118680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933" b="1" spc="-133" dirty="0">
                <a:solidFill>
                  <a:prstClr val="black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TECHNOLOGY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18818" y="3684086"/>
            <a:ext cx="3966821" cy="3488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267" b="1" spc="-133" dirty="0">
                <a:solidFill>
                  <a:prstClr val="black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PROFESSIONAL DEVELOPER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381761" y="3860799"/>
            <a:ext cx="357455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8000" b="1" spc="-133" dirty="0">
                <a:solidFill>
                  <a:prstClr val="black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FRESH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36" y="432905"/>
            <a:ext cx="1789905" cy="191889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138504" y="909964"/>
            <a:ext cx="3966821" cy="3488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267" b="1" spc="-133" dirty="0">
                <a:solidFill>
                  <a:prstClr val="black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24 / 7 SUPPORT TEAM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38507" y="3583615"/>
            <a:ext cx="495631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00" b="1" spc="-133" dirty="0">
                <a:solidFill>
                  <a:prstClr val="black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TECHNOLOGY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147342" y="3251198"/>
            <a:ext cx="4090503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933" b="1" spc="-133" dirty="0">
                <a:solidFill>
                  <a:prstClr val="black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HIGH END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29669" y="4046347"/>
            <a:ext cx="3118680" cy="1025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667" b="1" spc="-133" dirty="0">
                <a:solidFill>
                  <a:prstClr val="black"/>
                </a:solidFill>
                <a:latin typeface="Open Sans Semibold" pitchFamily="34" charset="0"/>
                <a:ea typeface="Open Sans Semibold" pitchFamily="34" charset="0"/>
                <a:cs typeface="Open Sans Semibold" pitchFamily="34" charset="0"/>
              </a:rPr>
              <a:t>IDEAS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129682" y="1210361"/>
            <a:ext cx="4903303" cy="840074"/>
            <a:chOff x="5347253" y="907771"/>
            <a:chExt cx="3677477" cy="630056"/>
          </a:xfrm>
        </p:grpSpPr>
        <p:sp>
          <p:nvSpPr>
            <p:cNvPr id="34" name="TextBox 33"/>
            <p:cNvSpPr txBox="1"/>
            <p:nvPr/>
          </p:nvSpPr>
          <p:spPr>
            <a:xfrm>
              <a:off x="5347253" y="1199320"/>
              <a:ext cx="3677477" cy="3385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933" b="1" spc="-133" dirty="0">
                  <a:solidFill>
                    <a:prstClr val="black"/>
                  </a:solidFill>
                  <a:latin typeface="Open Sans Semibold" pitchFamily="34" charset="0"/>
                  <a:ea typeface="Open Sans Semibold" pitchFamily="34" charset="0"/>
                  <a:cs typeface="Open Sans Semibold" pitchFamily="34" charset="0"/>
                </a:rPr>
                <a:t>DEDICATED TEAM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47253" y="907771"/>
              <a:ext cx="3677477" cy="3385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933" b="1" spc="-133" dirty="0">
                  <a:solidFill>
                    <a:prstClr val="black"/>
                  </a:solidFill>
                  <a:latin typeface="Open Sans Semibold" pitchFamily="34" charset="0"/>
                  <a:ea typeface="Open Sans Semibold" pitchFamily="34" charset="0"/>
                  <a:cs typeface="Open Sans Semibold" pitchFamily="34" charset="0"/>
                </a:rPr>
                <a:t>PROFESSIONAL DESIGN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5565911" y="5892792"/>
            <a:ext cx="5309707" cy="6874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467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WORK WITH US</a:t>
            </a:r>
          </a:p>
        </p:txBody>
      </p:sp>
    </p:spTree>
    <p:extLst>
      <p:ext uri="{BB962C8B-B14F-4D97-AF65-F5344CB8AC3E}">
        <p14:creationId xmlns:p14="http://schemas.microsoft.com/office/powerpoint/2010/main" val="2344545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2" grpId="0"/>
      <p:bldP spid="33" grpId="0"/>
      <p:bldP spid="35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>
            <a:spLocks noChangeAspect="1"/>
          </p:cNvSpPr>
          <p:nvPr/>
        </p:nvSpPr>
        <p:spPr>
          <a:xfrm>
            <a:off x="7142488" y="0"/>
            <a:ext cx="5059065" cy="6858000"/>
          </a:xfrm>
          <a:prstGeom prst="rect">
            <a:avLst/>
          </a:prstGeom>
          <a:gradFill flip="none" rotWithShape="1">
            <a:gsLst>
              <a:gs pos="26000">
                <a:schemeClr val="accent1"/>
              </a:gs>
              <a:gs pos="68000">
                <a:schemeClr val="accent1">
                  <a:lumMod val="50000"/>
                  <a:alpha val="60000"/>
                </a:schemeClr>
              </a:gs>
            </a:gsLst>
            <a:lin ang="336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Placeholder 2" descr="photo-1431377470773-868a807adc8a.jpe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8" b="18018"/>
          <a:stretch/>
        </p:blipFill>
        <p:spPr/>
      </p:pic>
      <p:sp>
        <p:nvSpPr>
          <p:cNvPr id="36" name="Rectangle 35"/>
          <p:cNvSpPr>
            <a:spLocks noChangeAspect="1"/>
          </p:cNvSpPr>
          <p:nvPr/>
        </p:nvSpPr>
        <p:spPr>
          <a:xfrm>
            <a:off x="1588" y="0"/>
            <a:ext cx="7140900" cy="6858000"/>
          </a:xfrm>
          <a:prstGeom prst="rect">
            <a:avLst/>
          </a:prstGeom>
          <a:gradFill flip="none" rotWithShape="1">
            <a:gsLst>
              <a:gs pos="26000">
                <a:schemeClr val="accent1">
                  <a:alpha val="59000"/>
                </a:schemeClr>
              </a:gs>
              <a:gs pos="68000">
                <a:schemeClr val="accent1">
                  <a:lumMod val="50000"/>
                  <a:alpha val="60000"/>
                </a:schemeClr>
              </a:gs>
            </a:gsLst>
            <a:lin ang="336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11281" y="1507275"/>
            <a:ext cx="534461" cy="1511175"/>
          </a:xfrm>
          <a:prstGeom prst="rect">
            <a:avLst/>
          </a:prstGeom>
          <a:noFill/>
        </p:spPr>
        <p:txBody>
          <a:bodyPr wrap="square" lIns="45713" tIns="22856" rIns="45713" bIns="22856" rtlCol="0">
            <a:spAutoFit/>
          </a:bodyPr>
          <a:lstStyle/>
          <a:p>
            <a:pPr defTabSz="914217">
              <a:lnSpc>
                <a:spcPct val="80000"/>
              </a:lnSpc>
            </a:pPr>
            <a:r>
              <a:rPr lang="en-US" sz="11900" dirty="0">
                <a:solidFill>
                  <a:prstClr val="white"/>
                </a:solidFill>
                <a:cs typeface="Aparajita" panose="020B0604020202020204" pitchFamily="34" charset="0"/>
              </a:rPr>
              <a:t>“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05597" y="4416724"/>
            <a:ext cx="755471" cy="1511175"/>
          </a:xfrm>
          <a:prstGeom prst="rect">
            <a:avLst/>
          </a:prstGeom>
          <a:noFill/>
        </p:spPr>
        <p:txBody>
          <a:bodyPr wrap="square" lIns="45713" tIns="22856" rIns="45713" bIns="22856" rtlCol="0">
            <a:spAutoFit/>
          </a:bodyPr>
          <a:lstStyle/>
          <a:p>
            <a:pPr defTabSz="914217">
              <a:lnSpc>
                <a:spcPct val="80000"/>
              </a:lnSpc>
            </a:pPr>
            <a:r>
              <a:rPr lang="en-US" sz="11900" dirty="0">
                <a:solidFill>
                  <a:prstClr val="white"/>
                </a:solidFill>
                <a:cs typeface="Aparajita" panose="020B0604020202020204" pitchFamily="34" charset="0"/>
              </a:rPr>
              <a:t>”</a:t>
            </a:r>
          </a:p>
        </p:txBody>
      </p:sp>
      <p:sp>
        <p:nvSpPr>
          <p:cNvPr id="41" name="Text Placeholder 1"/>
          <p:cNvSpPr txBox="1">
            <a:spLocks/>
          </p:cNvSpPr>
          <p:nvPr/>
        </p:nvSpPr>
        <p:spPr>
          <a:xfrm>
            <a:off x="2173736" y="1767293"/>
            <a:ext cx="3332152" cy="3468634"/>
          </a:xfrm>
          <a:prstGeom prst="rect">
            <a:avLst/>
          </a:prstGeom>
        </p:spPr>
        <p:txBody>
          <a:bodyPr wrap="square" lIns="45713" tIns="22856" rIns="45713" bIns="22856">
            <a:spAutoFit/>
          </a:bodyPr>
          <a:lstStyle>
            <a:lvl1pPr marL="0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5pPr>
            <a:lvl6pPr marL="5982000" indent="-543819" algn="l" defTabSz="1087636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69639" indent="-543819" algn="l" defTabSz="1087636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57277" indent="-543819" algn="l" defTabSz="1087636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44913" indent="-543819" algn="l" defTabSz="1087636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700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There are no secrets to success. It is the result of preparation, hard work, and learning from failure.</a:t>
            </a:r>
          </a:p>
          <a:p>
            <a:pPr>
              <a:lnSpc>
                <a:spcPct val="120000"/>
              </a:lnSpc>
            </a:pPr>
            <a:r>
              <a:rPr lang="en-US" sz="2000" b="1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Colin Powell</a:t>
            </a:r>
            <a:endParaRPr lang="en-US" b="1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1" name="Freeform 7"/>
          <p:cNvSpPr>
            <a:spLocks noEditPoints="1"/>
          </p:cNvSpPr>
          <p:nvPr/>
        </p:nvSpPr>
        <p:spPr bwMode="auto">
          <a:xfrm>
            <a:off x="8142341" y="4490177"/>
            <a:ext cx="733095" cy="733286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id-ID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9081179" y="4501037"/>
            <a:ext cx="733095" cy="733286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id-ID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  <p:sp>
        <p:nvSpPr>
          <p:cNvPr id="13" name="Freeform 6"/>
          <p:cNvSpPr>
            <a:spLocks noEditPoints="1"/>
          </p:cNvSpPr>
          <p:nvPr/>
        </p:nvSpPr>
        <p:spPr bwMode="auto">
          <a:xfrm>
            <a:off x="10007691" y="4513795"/>
            <a:ext cx="733095" cy="734747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id-ID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61225" y="1993590"/>
            <a:ext cx="4138308" cy="480113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algn="just" defTabSz="914217"/>
            <a:r>
              <a:rPr lang="en-US" sz="1200" dirty="0">
                <a:solidFill>
                  <a:prstClr val="white"/>
                </a:solidFill>
                <a:ea typeface="Lato"/>
                <a:cs typeface="Aparajita" panose="020B0604020202020204" pitchFamily="34" charset="0"/>
              </a:rPr>
              <a:t>Lorem Ipsum has two main statistical methodologies are used in data analysis which summarizes data.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61225" y="2612851"/>
            <a:ext cx="4138308" cy="480113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algn="just" defTabSz="914217"/>
            <a:r>
              <a:rPr lang="en-US" sz="1200" dirty="0">
                <a:solidFill>
                  <a:prstClr val="white"/>
                </a:solidFill>
                <a:ea typeface="Lato"/>
                <a:cs typeface="Aparajita" panose="020B0604020202020204" pitchFamily="34" charset="0"/>
              </a:rPr>
              <a:t>Lorem Ipsum has two main statistical methodologies are used in data analysis which summarizes data.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61225" y="3232112"/>
            <a:ext cx="4086326" cy="480113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algn="just" defTabSz="914217"/>
            <a:r>
              <a:rPr lang="en-US" sz="1200" dirty="0">
                <a:solidFill>
                  <a:prstClr val="white"/>
                </a:solidFill>
                <a:ea typeface="Lato"/>
                <a:cs typeface="Aparajita" panose="020B0604020202020204" pitchFamily="34" charset="0"/>
              </a:rPr>
              <a:t>Lorem Ipsum has two main statistical methodologies are used in data analysis which summarizes data.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61225" y="3851375"/>
            <a:ext cx="4086325" cy="480113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algn="just" defTabSz="914217"/>
            <a:r>
              <a:rPr lang="en-US" sz="1200" dirty="0">
                <a:solidFill>
                  <a:prstClr val="white"/>
                </a:solidFill>
                <a:ea typeface="Lato"/>
                <a:cs typeface="Aparajita" panose="020B0604020202020204" pitchFamily="34" charset="0"/>
              </a:rPr>
              <a:t>Lorem Ipsum has two main statistical methodologies are used in data analysis which summarizes data.</a:t>
            </a:r>
          </a:p>
        </p:txBody>
      </p:sp>
      <p:sp>
        <p:nvSpPr>
          <p:cNvPr id="18" name="Round Same Side Corner Rectangle 17"/>
          <p:cNvSpPr/>
          <p:nvPr/>
        </p:nvSpPr>
        <p:spPr>
          <a:xfrm rot="10800000" flipH="1">
            <a:off x="7769853" y="2658348"/>
            <a:ext cx="54849" cy="45679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19" name="Round Same Side Corner Rectangle 18"/>
          <p:cNvSpPr/>
          <p:nvPr/>
        </p:nvSpPr>
        <p:spPr>
          <a:xfrm rot="10800000" flipH="1">
            <a:off x="7769853" y="3273455"/>
            <a:ext cx="54849" cy="45679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 rot="10800000" flipH="1">
            <a:off x="7769853" y="3888562"/>
            <a:ext cx="54849" cy="45679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21" name="Freeform 78"/>
          <p:cNvSpPr>
            <a:spLocks noChangeArrowheads="1"/>
          </p:cNvSpPr>
          <p:nvPr/>
        </p:nvSpPr>
        <p:spPr bwMode="auto">
          <a:xfrm>
            <a:off x="10247985" y="4751104"/>
            <a:ext cx="250851" cy="246248"/>
          </a:xfrm>
          <a:custGeom>
            <a:avLst/>
            <a:gdLst>
              <a:gd name="T0" fmla="*/ 212 w 479"/>
              <a:gd name="T1" fmla="*/ 169 h 471"/>
              <a:gd name="T2" fmla="*/ 212 w 479"/>
              <a:gd name="T3" fmla="*/ 169 h 471"/>
              <a:gd name="T4" fmla="*/ 185 w 479"/>
              <a:gd name="T5" fmla="*/ 142 h 471"/>
              <a:gd name="T6" fmla="*/ 177 w 479"/>
              <a:gd name="T7" fmla="*/ 142 h 471"/>
              <a:gd name="T8" fmla="*/ 168 w 479"/>
              <a:gd name="T9" fmla="*/ 160 h 471"/>
              <a:gd name="T10" fmla="*/ 168 w 479"/>
              <a:gd name="T11" fmla="*/ 187 h 471"/>
              <a:gd name="T12" fmla="*/ 194 w 479"/>
              <a:gd name="T13" fmla="*/ 213 h 471"/>
              <a:gd name="T14" fmla="*/ 203 w 479"/>
              <a:gd name="T15" fmla="*/ 213 h 471"/>
              <a:gd name="T16" fmla="*/ 212 w 479"/>
              <a:gd name="T17" fmla="*/ 169 h 471"/>
              <a:gd name="T18" fmla="*/ 238 w 479"/>
              <a:gd name="T19" fmla="*/ 0 h 471"/>
              <a:gd name="T20" fmla="*/ 238 w 479"/>
              <a:gd name="T21" fmla="*/ 0 h 471"/>
              <a:gd name="T22" fmla="*/ 0 w 479"/>
              <a:gd name="T23" fmla="*/ 231 h 471"/>
              <a:gd name="T24" fmla="*/ 238 w 479"/>
              <a:gd name="T25" fmla="*/ 470 h 471"/>
              <a:gd name="T26" fmla="*/ 478 w 479"/>
              <a:gd name="T27" fmla="*/ 231 h 471"/>
              <a:gd name="T28" fmla="*/ 238 w 479"/>
              <a:gd name="T29" fmla="*/ 0 h 471"/>
              <a:gd name="T30" fmla="*/ 221 w 479"/>
              <a:gd name="T31" fmla="*/ 338 h 471"/>
              <a:gd name="T32" fmla="*/ 221 w 479"/>
              <a:gd name="T33" fmla="*/ 338 h 471"/>
              <a:gd name="T34" fmla="*/ 185 w 479"/>
              <a:gd name="T35" fmla="*/ 346 h 471"/>
              <a:gd name="T36" fmla="*/ 185 w 479"/>
              <a:gd name="T37" fmla="*/ 346 h 471"/>
              <a:gd name="T38" fmla="*/ 185 w 479"/>
              <a:gd name="T39" fmla="*/ 346 h 471"/>
              <a:gd name="T40" fmla="*/ 124 w 479"/>
              <a:gd name="T41" fmla="*/ 301 h 471"/>
              <a:gd name="T42" fmla="*/ 194 w 479"/>
              <a:gd name="T43" fmla="*/ 248 h 471"/>
              <a:gd name="T44" fmla="*/ 194 w 479"/>
              <a:gd name="T45" fmla="*/ 248 h 471"/>
              <a:gd name="T46" fmla="*/ 185 w 479"/>
              <a:gd name="T47" fmla="*/ 231 h 471"/>
              <a:gd name="T48" fmla="*/ 185 w 479"/>
              <a:gd name="T49" fmla="*/ 231 h 471"/>
              <a:gd name="T50" fmla="*/ 159 w 479"/>
              <a:gd name="T51" fmla="*/ 222 h 471"/>
              <a:gd name="T52" fmla="*/ 141 w 479"/>
              <a:gd name="T53" fmla="*/ 178 h 471"/>
              <a:gd name="T54" fmla="*/ 194 w 479"/>
              <a:gd name="T55" fmla="*/ 125 h 471"/>
              <a:gd name="T56" fmla="*/ 256 w 479"/>
              <a:gd name="T57" fmla="*/ 125 h 471"/>
              <a:gd name="T58" fmla="*/ 256 w 479"/>
              <a:gd name="T59" fmla="*/ 125 h 471"/>
              <a:gd name="T60" fmla="*/ 238 w 479"/>
              <a:gd name="T61" fmla="*/ 134 h 471"/>
              <a:gd name="T62" fmla="*/ 221 w 479"/>
              <a:gd name="T63" fmla="*/ 134 h 471"/>
              <a:gd name="T64" fmla="*/ 238 w 479"/>
              <a:gd name="T65" fmla="*/ 178 h 471"/>
              <a:gd name="T66" fmla="*/ 230 w 479"/>
              <a:gd name="T67" fmla="*/ 213 h 471"/>
              <a:gd name="T68" fmla="*/ 212 w 479"/>
              <a:gd name="T69" fmla="*/ 231 h 471"/>
              <a:gd name="T70" fmla="*/ 230 w 479"/>
              <a:gd name="T71" fmla="*/ 240 h 471"/>
              <a:gd name="T72" fmla="*/ 256 w 479"/>
              <a:gd name="T73" fmla="*/ 284 h 471"/>
              <a:gd name="T74" fmla="*/ 221 w 479"/>
              <a:gd name="T75" fmla="*/ 338 h 471"/>
              <a:gd name="T76" fmla="*/ 354 w 479"/>
              <a:gd name="T77" fmla="*/ 231 h 471"/>
              <a:gd name="T78" fmla="*/ 354 w 479"/>
              <a:gd name="T79" fmla="*/ 231 h 471"/>
              <a:gd name="T80" fmla="*/ 310 w 479"/>
              <a:gd name="T81" fmla="*/ 231 h 471"/>
              <a:gd name="T82" fmla="*/ 310 w 479"/>
              <a:gd name="T83" fmla="*/ 275 h 471"/>
              <a:gd name="T84" fmla="*/ 291 w 479"/>
              <a:gd name="T85" fmla="*/ 275 h 471"/>
              <a:gd name="T86" fmla="*/ 291 w 479"/>
              <a:gd name="T87" fmla="*/ 231 h 471"/>
              <a:gd name="T88" fmla="*/ 256 w 479"/>
              <a:gd name="T89" fmla="*/ 231 h 471"/>
              <a:gd name="T90" fmla="*/ 256 w 479"/>
              <a:gd name="T91" fmla="*/ 213 h 471"/>
              <a:gd name="T92" fmla="*/ 291 w 479"/>
              <a:gd name="T93" fmla="*/ 213 h 471"/>
              <a:gd name="T94" fmla="*/ 291 w 479"/>
              <a:gd name="T95" fmla="*/ 169 h 471"/>
              <a:gd name="T96" fmla="*/ 310 w 479"/>
              <a:gd name="T97" fmla="*/ 169 h 471"/>
              <a:gd name="T98" fmla="*/ 310 w 479"/>
              <a:gd name="T99" fmla="*/ 213 h 471"/>
              <a:gd name="T100" fmla="*/ 354 w 479"/>
              <a:gd name="T101" fmla="*/ 213 h 471"/>
              <a:gd name="T102" fmla="*/ 354 w 479"/>
              <a:gd name="T103" fmla="*/ 231 h 471"/>
              <a:gd name="T104" fmla="*/ 194 w 479"/>
              <a:gd name="T105" fmla="*/ 266 h 471"/>
              <a:gd name="T106" fmla="*/ 194 w 479"/>
              <a:gd name="T107" fmla="*/ 266 h 471"/>
              <a:gd name="T108" fmla="*/ 194 w 479"/>
              <a:gd name="T109" fmla="*/ 266 h 471"/>
              <a:gd name="T110" fmla="*/ 159 w 479"/>
              <a:gd name="T111" fmla="*/ 275 h 471"/>
              <a:gd name="T112" fmla="*/ 150 w 479"/>
              <a:gd name="T113" fmla="*/ 301 h 471"/>
              <a:gd name="T114" fmla="*/ 194 w 479"/>
              <a:gd name="T115" fmla="*/ 328 h 471"/>
              <a:gd name="T116" fmla="*/ 230 w 479"/>
              <a:gd name="T117" fmla="*/ 293 h 471"/>
              <a:gd name="T118" fmla="*/ 194 w 479"/>
              <a:gd name="T119" fmla="*/ 26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9" h="471">
                <a:moveTo>
                  <a:pt x="212" y="169"/>
                </a:moveTo>
                <a:lnTo>
                  <a:pt x="212" y="169"/>
                </a:lnTo>
                <a:cubicBezTo>
                  <a:pt x="212" y="142"/>
                  <a:pt x="203" y="142"/>
                  <a:pt x="185" y="142"/>
                </a:cubicBezTo>
                <a:cubicBezTo>
                  <a:pt x="185" y="142"/>
                  <a:pt x="185" y="142"/>
                  <a:pt x="177" y="142"/>
                </a:cubicBezTo>
                <a:cubicBezTo>
                  <a:pt x="177" y="142"/>
                  <a:pt x="168" y="151"/>
                  <a:pt x="168" y="160"/>
                </a:cubicBezTo>
                <a:cubicBezTo>
                  <a:pt x="159" y="160"/>
                  <a:pt x="159" y="169"/>
                  <a:pt x="168" y="187"/>
                </a:cubicBezTo>
                <a:cubicBezTo>
                  <a:pt x="168" y="195"/>
                  <a:pt x="185" y="213"/>
                  <a:pt x="194" y="213"/>
                </a:cubicBezTo>
                <a:cubicBezTo>
                  <a:pt x="194" y="213"/>
                  <a:pt x="194" y="213"/>
                  <a:pt x="203" y="213"/>
                </a:cubicBezTo>
                <a:cubicBezTo>
                  <a:pt x="212" y="204"/>
                  <a:pt x="221" y="187"/>
                  <a:pt x="212" y="169"/>
                </a:cubicBezTo>
                <a:close/>
                <a:moveTo>
                  <a:pt x="238" y="0"/>
                </a:moveTo>
                <a:lnTo>
                  <a:pt x="238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3"/>
                  <a:pt x="106" y="470"/>
                  <a:pt x="238" y="470"/>
                </a:cubicBezTo>
                <a:cubicBezTo>
                  <a:pt x="372" y="470"/>
                  <a:pt x="478" y="363"/>
                  <a:pt x="478" y="231"/>
                </a:cubicBezTo>
                <a:cubicBezTo>
                  <a:pt x="478" y="107"/>
                  <a:pt x="372" y="0"/>
                  <a:pt x="238" y="0"/>
                </a:cubicBezTo>
                <a:close/>
                <a:moveTo>
                  <a:pt x="221" y="338"/>
                </a:moveTo>
                <a:lnTo>
                  <a:pt x="221" y="338"/>
                </a:lnTo>
                <a:cubicBezTo>
                  <a:pt x="212" y="346"/>
                  <a:pt x="194" y="346"/>
                  <a:pt x="185" y="346"/>
                </a:cubicBezTo>
                <a:lnTo>
                  <a:pt x="185" y="346"/>
                </a:lnTo>
                <a:lnTo>
                  <a:pt x="185" y="346"/>
                </a:lnTo>
                <a:cubicBezTo>
                  <a:pt x="177" y="346"/>
                  <a:pt x="124" y="346"/>
                  <a:pt x="124" y="301"/>
                </a:cubicBezTo>
                <a:cubicBezTo>
                  <a:pt x="124" y="257"/>
                  <a:pt x="177" y="248"/>
                  <a:pt x="194" y="248"/>
                </a:cubicBezTo>
                <a:lnTo>
                  <a:pt x="194" y="248"/>
                </a:lnTo>
                <a:cubicBezTo>
                  <a:pt x="185" y="240"/>
                  <a:pt x="185" y="231"/>
                  <a:pt x="185" y="231"/>
                </a:cubicBezTo>
                <a:lnTo>
                  <a:pt x="185" y="231"/>
                </a:lnTo>
                <a:cubicBezTo>
                  <a:pt x="177" y="231"/>
                  <a:pt x="168" y="222"/>
                  <a:pt x="159" y="222"/>
                </a:cubicBezTo>
                <a:cubicBezTo>
                  <a:pt x="141" y="213"/>
                  <a:pt x="141" y="195"/>
                  <a:pt x="141" y="178"/>
                </a:cubicBezTo>
                <a:cubicBezTo>
                  <a:pt x="141" y="125"/>
                  <a:pt x="194" y="125"/>
                  <a:pt x="194" y="125"/>
                </a:cubicBezTo>
                <a:cubicBezTo>
                  <a:pt x="256" y="125"/>
                  <a:pt x="256" y="125"/>
                  <a:pt x="256" y="125"/>
                </a:cubicBezTo>
                <a:lnTo>
                  <a:pt x="256" y="125"/>
                </a:lnTo>
                <a:cubicBezTo>
                  <a:pt x="256" y="134"/>
                  <a:pt x="238" y="134"/>
                  <a:pt x="238" y="134"/>
                </a:cubicBezTo>
                <a:cubicBezTo>
                  <a:pt x="230" y="134"/>
                  <a:pt x="230" y="134"/>
                  <a:pt x="221" y="134"/>
                </a:cubicBezTo>
                <a:cubicBezTo>
                  <a:pt x="238" y="142"/>
                  <a:pt x="238" y="160"/>
                  <a:pt x="238" y="178"/>
                </a:cubicBezTo>
                <a:cubicBezTo>
                  <a:pt x="238" y="195"/>
                  <a:pt x="230" y="204"/>
                  <a:pt x="230" y="213"/>
                </a:cubicBezTo>
                <a:cubicBezTo>
                  <a:pt x="221" y="222"/>
                  <a:pt x="212" y="222"/>
                  <a:pt x="212" y="231"/>
                </a:cubicBezTo>
                <a:cubicBezTo>
                  <a:pt x="212" y="231"/>
                  <a:pt x="221" y="240"/>
                  <a:pt x="230" y="240"/>
                </a:cubicBezTo>
                <a:cubicBezTo>
                  <a:pt x="238" y="248"/>
                  <a:pt x="256" y="266"/>
                  <a:pt x="256" y="284"/>
                </a:cubicBezTo>
                <a:cubicBezTo>
                  <a:pt x="256" y="310"/>
                  <a:pt x="247" y="328"/>
                  <a:pt x="221" y="338"/>
                </a:cubicBezTo>
                <a:close/>
                <a:moveTo>
                  <a:pt x="354" y="231"/>
                </a:moveTo>
                <a:lnTo>
                  <a:pt x="354" y="231"/>
                </a:lnTo>
                <a:cubicBezTo>
                  <a:pt x="310" y="231"/>
                  <a:pt x="310" y="231"/>
                  <a:pt x="310" y="231"/>
                </a:cubicBezTo>
                <a:cubicBezTo>
                  <a:pt x="310" y="275"/>
                  <a:pt x="310" y="275"/>
                  <a:pt x="310" y="275"/>
                </a:cubicBezTo>
                <a:cubicBezTo>
                  <a:pt x="291" y="275"/>
                  <a:pt x="291" y="275"/>
                  <a:pt x="291" y="275"/>
                </a:cubicBezTo>
                <a:cubicBezTo>
                  <a:pt x="291" y="231"/>
                  <a:pt x="291" y="231"/>
                  <a:pt x="291" y="231"/>
                </a:cubicBezTo>
                <a:cubicBezTo>
                  <a:pt x="256" y="231"/>
                  <a:pt x="256" y="231"/>
                  <a:pt x="256" y="231"/>
                </a:cubicBezTo>
                <a:cubicBezTo>
                  <a:pt x="256" y="213"/>
                  <a:pt x="256" y="213"/>
                  <a:pt x="256" y="213"/>
                </a:cubicBezTo>
                <a:cubicBezTo>
                  <a:pt x="291" y="213"/>
                  <a:pt x="291" y="213"/>
                  <a:pt x="291" y="213"/>
                </a:cubicBezTo>
                <a:cubicBezTo>
                  <a:pt x="291" y="169"/>
                  <a:pt x="291" y="169"/>
                  <a:pt x="291" y="169"/>
                </a:cubicBezTo>
                <a:cubicBezTo>
                  <a:pt x="310" y="169"/>
                  <a:pt x="310" y="169"/>
                  <a:pt x="310" y="169"/>
                </a:cubicBezTo>
                <a:cubicBezTo>
                  <a:pt x="310" y="213"/>
                  <a:pt x="310" y="213"/>
                  <a:pt x="310" y="213"/>
                </a:cubicBezTo>
                <a:cubicBezTo>
                  <a:pt x="354" y="213"/>
                  <a:pt x="354" y="213"/>
                  <a:pt x="354" y="213"/>
                </a:cubicBezTo>
                <a:lnTo>
                  <a:pt x="354" y="231"/>
                </a:lnTo>
                <a:close/>
                <a:moveTo>
                  <a:pt x="194" y="266"/>
                </a:moveTo>
                <a:lnTo>
                  <a:pt x="194" y="266"/>
                </a:lnTo>
                <a:lnTo>
                  <a:pt x="194" y="266"/>
                </a:lnTo>
                <a:cubicBezTo>
                  <a:pt x="177" y="266"/>
                  <a:pt x="168" y="266"/>
                  <a:pt x="159" y="275"/>
                </a:cubicBezTo>
                <a:cubicBezTo>
                  <a:pt x="159" y="284"/>
                  <a:pt x="150" y="293"/>
                  <a:pt x="150" y="301"/>
                </a:cubicBezTo>
                <a:cubicBezTo>
                  <a:pt x="150" y="319"/>
                  <a:pt x="168" y="328"/>
                  <a:pt x="194" y="328"/>
                </a:cubicBezTo>
                <a:cubicBezTo>
                  <a:pt x="221" y="319"/>
                  <a:pt x="230" y="310"/>
                  <a:pt x="230" y="293"/>
                </a:cubicBezTo>
                <a:cubicBezTo>
                  <a:pt x="230" y="275"/>
                  <a:pt x="212" y="266"/>
                  <a:pt x="194" y="2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22" name="Freeform 79"/>
          <p:cNvSpPr>
            <a:spLocks noChangeArrowheads="1"/>
          </p:cNvSpPr>
          <p:nvPr/>
        </p:nvSpPr>
        <p:spPr bwMode="auto">
          <a:xfrm>
            <a:off x="9336358" y="4740156"/>
            <a:ext cx="250852" cy="246248"/>
          </a:xfrm>
          <a:custGeom>
            <a:avLst/>
            <a:gdLst>
              <a:gd name="T0" fmla="*/ 240 w 479"/>
              <a:gd name="T1" fmla="*/ 0 h 471"/>
              <a:gd name="T2" fmla="*/ 240 w 479"/>
              <a:gd name="T3" fmla="*/ 0 h 471"/>
              <a:gd name="T4" fmla="*/ 0 w 479"/>
              <a:gd name="T5" fmla="*/ 231 h 471"/>
              <a:gd name="T6" fmla="*/ 240 w 479"/>
              <a:gd name="T7" fmla="*/ 470 h 471"/>
              <a:gd name="T8" fmla="*/ 478 w 479"/>
              <a:gd name="T9" fmla="*/ 231 h 471"/>
              <a:gd name="T10" fmla="*/ 240 w 479"/>
              <a:gd name="T11" fmla="*/ 0 h 471"/>
              <a:gd name="T12" fmla="*/ 293 w 479"/>
              <a:gd name="T13" fmla="*/ 160 h 471"/>
              <a:gd name="T14" fmla="*/ 293 w 479"/>
              <a:gd name="T15" fmla="*/ 160 h 471"/>
              <a:gd name="T16" fmla="*/ 257 w 479"/>
              <a:gd name="T17" fmla="*/ 160 h 471"/>
              <a:gd name="T18" fmla="*/ 249 w 479"/>
              <a:gd name="T19" fmla="*/ 178 h 471"/>
              <a:gd name="T20" fmla="*/ 249 w 479"/>
              <a:gd name="T21" fmla="*/ 195 h 471"/>
              <a:gd name="T22" fmla="*/ 293 w 479"/>
              <a:gd name="T23" fmla="*/ 195 h 471"/>
              <a:gd name="T24" fmla="*/ 293 w 479"/>
              <a:gd name="T25" fmla="*/ 240 h 471"/>
              <a:gd name="T26" fmla="*/ 249 w 479"/>
              <a:gd name="T27" fmla="*/ 240 h 471"/>
              <a:gd name="T28" fmla="*/ 249 w 479"/>
              <a:gd name="T29" fmla="*/ 346 h 471"/>
              <a:gd name="T30" fmla="*/ 213 w 479"/>
              <a:gd name="T31" fmla="*/ 346 h 471"/>
              <a:gd name="T32" fmla="*/ 213 w 479"/>
              <a:gd name="T33" fmla="*/ 240 h 471"/>
              <a:gd name="T34" fmla="*/ 169 w 479"/>
              <a:gd name="T35" fmla="*/ 240 h 471"/>
              <a:gd name="T36" fmla="*/ 169 w 479"/>
              <a:gd name="T37" fmla="*/ 195 h 471"/>
              <a:gd name="T38" fmla="*/ 213 w 479"/>
              <a:gd name="T39" fmla="*/ 195 h 471"/>
              <a:gd name="T40" fmla="*/ 213 w 479"/>
              <a:gd name="T41" fmla="*/ 178 h 471"/>
              <a:gd name="T42" fmla="*/ 257 w 479"/>
              <a:gd name="T43" fmla="*/ 125 h 471"/>
              <a:gd name="T44" fmla="*/ 293 w 479"/>
              <a:gd name="T45" fmla="*/ 125 h 471"/>
              <a:gd name="T46" fmla="*/ 293 w 479"/>
              <a:gd name="T47" fmla="*/ 160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79" h="471">
                <a:moveTo>
                  <a:pt x="240" y="0"/>
                </a:moveTo>
                <a:lnTo>
                  <a:pt x="240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3"/>
                  <a:pt x="106" y="470"/>
                  <a:pt x="240" y="470"/>
                </a:cubicBezTo>
                <a:cubicBezTo>
                  <a:pt x="372" y="470"/>
                  <a:pt x="478" y="363"/>
                  <a:pt x="478" y="231"/>
                </a:cubicBezTo>
                <a:cubicBezTo>
                  <a:pt x="478" y="107"/>
                  <a:pt x="372" y="0"/>
                  <a:pt x="240" y="0"/>
                </a:cubicBezTo>
                <a:close/>
                <a:moveTo>
                  <a:pt x="293" y="160"/>
                </a:moveTo>
                <a:lnTo>
                  <a:pt x="293" y="160"/>
                </a:lnTo>
                <a:cubicBezTo>
                  <a:pt x="257" y="160"/>
                  <a:pt x="257" y="160"/>
                  <a:pt x="257" y="160"/>
                </a:cubicBezTo>
                <a:cubicBezTo>
                  <a:pt x="257" y="160"/>
                  <a:pt x="249" y="169"/>
                  <a:pt x="249" y="178"/>
                </a:cubicBezTo>
                <a:cubicBezTo>
                  <a:pt x="249" y="195"/>
                  <a:pt x="249" y="195"/>
                  <a:pt x="249" y="195"/>
                </a:cubicBezTo>
                <a:cubicBezTo>
                  <a:pt x="293" y="195"/>
                  <a:pt x="293" y="195"/>
                  <a:pt x="293" y="195"/>
                </a:cubicBezTo>
                <a:cubicBezTo>
                  <a:pt x="293" y="240"/>
                  <a:pt x="293" y="240"/>
                  <a:pt x="293" y="240"/>
                </a:cubicBezTo>
                <a:cubicBezTo>
                  <a:pt x="249" y="240"/>
                  <a:pt x="249" y="240"/>
                  <a:pt x="249" y="240"/>
                </a:cubicBezTo>
                <a:cubicBezTo>
                  <a:pt x="249" y="346"/>
                  <a:pt x="249" y="346"/>
                  <a:pt x="249" y="346"/>
                </a:cubicBezTo>
                <a:cubicBezTo>
                  <a:pt x="213" y="346"/>
                  <a:pt x="213" y="346"/>
                  <a:pt x="213" y="346"/>
                </a:cubicBezTo>
                <a:cubicBezTo>
                  <a:pt x="213" y="240"/>
                  <a:pt x="213" y="240"/>
                  <a:pt x="213" y="240"/>
                </a:cubicBezTo>
                <a:cubicBezTo>
                  <a:pt x="169" y="240"/>
                  <a:pt x="169" y="240"/>
                  <a:pt x="169" y="240"/>
                </a:cubicBezTo>
                <a:cubicBezTo>
                  <a:pt x="169" y="195"/>
                  <a:pt x="169" y="195"/>
                  <a:pt x="169" y="195"/>
                </a:cubicBezTo>
                <a:cubicBezTo>
                  <a:pt x="213" y="195"/>
                  <a:pt x="213" y="195"/>
                  <a:pt x="213" y="195"/>
                </a:cubicBezTo>
                <a:cubicBezTo>
                  <a:pt x="213" y="178"/>
                  <a:pt x="213" y="178"/>
                  <a:pt x="213" y="178"/>
                </a:cubicBezTo>
                <a:cubicBezTo>
                  <a:pt x="213" y="151"/>
                  <a:pt x="230" y="125"/>
                  <a:pt x="257" y="125"/>
                </a:cubicBezTo>
                <a:cubicBezTo>
                  <a:pt x="293" y="125"/>
                  <a:pt x="293" y="125"/>
                  <a:pt x="293" y="125"/>
                </a:cubicBezTo>
                <a:lnTo>
                  <a:pt x="293" y="1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23" name="Freeform 86"/>
          <p:cNvSpPr>
            <a:spLocks noChangeArrowheads="1"/>
          </p:cNvSpPr>
          <p:nvPr/>
        </p:nvSpPr>
        <p:spPr bwMode="auto">
          <a:xfrm>
            <a:off x="8390685" y="4728408"/>
            <a:ext cx="250851" cy="246248"/>
          </a:xfrm>
          <a:custGeom>
            <a:avLst/>
            <a:gdLst>
              <a:gd name="T0" fmla="*/ 239 w 480"/>
              <a:gd name="T1" fmla="*/ 0 h 471"/>
              <a:gd name="T2" fmla="*/ 239 w 480"/>
              <a:gd name="T3" fmla="*/ 0 h 471"/>
              <a:gd name="T4" fmla="*/ 0 w 480"/>
              <a:gd name="T5" fmla="*/ 231 h 471"/>
              <a:gd name="T6" fmla="*/ 239 w 480"/>
              <a:gd name="T7" fmla="*/ 470 h 471"/>
              <a:gd name="T8" fmla="*/ 479 w 480"/>
              <a:gd name="T9" fmla="*/ 231 h 471"/>
              <a:gd name="T10" fmla="*/ 239 w 480"/>
              <a:gd name="T11" fmla="*/ 0 h 471"/>
              <a:gd name="T12" fmla="*/ 337 w 480"/>
              <a:gd name="T13" fmla="*/ 195 h 471"/>
              <a:gd name="T14" fmla="*/ 337 w 480"/>
              <a:gd name="T15" fmla="*/ 195 h 471"/>
              <a:gd name="T16" fmla="*/ 337 w 480"/>
              <a:gd name="T17" fmla="*/ 195 h 471"/>
              <a:gd name="T18" fmla="*/ 204 w 480"/>
              <a:gd name="T19" fmla="*/ 328 h 471"/>
              <a:gd name="T20" fmla="*/ 133 w 480"/>
              <a:gd name="T21" fmla="*/ 310 h 471"/>
              <a:gd name="T22" fmla="*/ 142 w 480"/>
              <a:gd name="T23" fmla="*/ 310 h 471"/>
              <a:gd name="T24" fmla="*/ 204 w 480"/>
              <a:gd name="T25" fmla="*/ 293 h 471"/>
              <a:gd name="T26" fmla="*/ 160 w 480"/>
              <a:gd name="T27" fmla="*/ 257 h 471"/>
              <a:gd name="T28" fmla="*/ 169 w 480"/>
              <a:gd name="T29" fmla="*/ 257 h 471"/>
              <a:gd name="T30" fmla="*/ 178 w 480"/>
              <a:gd name="T31" fmla="*/ 257 h 471"/>
              <a:gd name="T32" fmla="*/ 142 w 480"/>
              <a:gd name="T33" fmla="*/ 213 h 471"/>
              <a:gd name="T34" fmla="*/ 142 w 480"/>
              <a:gd name="T35" fmla="*/ 213 h 471"/>
              <a:gd name="T36" fmla="*/ 160 w 480"/>
              <a:gd name="T37" fmla="*/ 213 h 471"/>
              <a:gd name="T38" fmla="*/ 142 w 480"/>
              <a:gd name="T39" fmla="*/ 178 h 471"/>
              <a:gd name="T40" fmla="*/ 151 w 480"/>
              <a:gd name="T41" fmla="*/ 151 h 471"/>
              <a:gd name="T42" fmla="*/ 239 w 480"/>
              <a:gd name="T43" fmla="*/ 204 h 471"/>
              <a:gd name="T44" fmla="*/ 239 w 480"/>
              <a:gd name="T45" fmla="*/ 195 h 471"/>
              <a:gd name="T46" fmla="*/ 292 w 480"/>
              <a:gd name="T47" fmla="*/ 142 h 471"/>
              <a:gd name="T48" fmla="*/ 319 w 480"/>
              <a:gd name="T49" fmla="*/ 160 h 471"/>
              <a:gd name="T50" fmla="*/ 355 w 480"/>
              <a:gd name="T51" fmla="*/ 151 h 471"/>
              <a:gd name="T52" fmla="*/ 337 w 480"/>
              <a:gd name="T53" fmla="*/ 178 h 471"/>
              <a:gd name="T54" fmla="*/ 364 w 480"/>
              <a:gd name="T55" fmla="*/ 169 h 471"/>
              <a:gd name="T56" fmla="*/ 337 w 480"/>
              <a:gd name="T57" fmla="*/ 195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80" h="471"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39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337" y="195"/>
                </a:moveTo>
                <a:lnTo>
                  <a:pt x="337" y="195"/>
                </a:lnTo>
                <a:lnTo>
                  <a:pt x="337" y="195"/>
                </a:lnTo>
                <a:cubicBezTo>
                  <a:pt x="337" y="257"/>
                  <a:pt x="292" y="328"/>
                  <a:pt x="204" y="328"/>
                </a:cubicBezTo>
                <a:cubicBezTo>
                  <a:pt x="178" y="328"/>
                  <a:pt x="151" y="319"/>
                  <a:pt x="133" y="310"/>
                </a:cubicBezTo>
                <a:lnTo>
                  <a:pt x="142" y="310"/>
                </a:lnTo>
                <a:cubicBezTo>
                  <a:pt x="160" y="310"/>
                  <a:pt x="186" y="301"/>
                  <a:pt x="204" y="293"/>
                </a:cubicBezTo>
                <a:cubicBezTo>
                  <a:pt x="178" y="293"/>
                  <a:pt x="160" y="275"/>
                  <a:pt x="160" y="257"/>
                </a:cubicBezTo>
                <a:cubicBezTo>
                  <a:pt x="160" y="257"/>
                  <a:pt x="160" y="257"/>
                  <a:pt x="169" y="257"/>
                </a:cubicBezTo>
                <a:lnTo>
                  <a:pt x="178" y="257"/>
                </a:lnTo>
                <a:cubicBezTo>
                  <a:pt x="160" y="248"/>
                  <a:pt x="142" y="231"/>
                  <a:pt x="142" y="213"/>
                </a:cubicBezTo>
                <a:lnTo>
                  <a:pt x="142" y="213"/>
                </a:lnTo>
                <a:cubicBezTo>
                  <a:pt x="142" y="213"/>
                  <a:pt x="151" y="213"/>
                  <a:pt x="160" y="213"/>
                </a:cubicBezTo>
                <a:cubicBezTo>
                  <a:pt x="151" y="204"/>
                  <a:pt x="142" y="195"/>
                  <a:pt x="142" y="178"/>
                </a:cubicBezTo>
                <a:cubicBezTo>
                  <a:pt x="142" y="169"/>
                  <a:pt x="142" y="160"/>
                  <a:pt x="151" y="151"/>
                </a:cubicBezTo>
                <a:cubicBezTo>
                  <a:pt x="169" y="178"/>
                  <a:pt x="204" y="204"/>
                  <a:pt x="239" y="204"/>
                </a:cubicBezTo>
                <a:cubicBezTo>
                  <a:pt x="239" y="195"/>
                  <a:pt x="239" y="195"/>
                  <a:pt x="239" y="195"/>
                </a:cubicBezTo>
                <a:cubicBezTo>
                  <a:pt x="239" y="169"/>
                  <a:pt x="266" y="142"/>
                  <a:pt x="292" y="142"/>
                </a:cubicBezTo>
                <a:cubicBezTo>
                  <a:pt x="301" y="142"/>
                  <a:pt x="319" y="151"/>
                  <a:pt x="319" y="160"/>
                </a:cubicBezTo>
                <a:cubicBezTo>
                  <a:pt x="337" y="160"/>
                  <a:pt x="346" y="151"/>
                  <a:pt x="355" y="151"/>
                </a:cubicBezTo>
                <a:cubicBezTo>
                  <a:pt x="346" y="160"/>
                  <a:pt x="346" y="169"/>
                  <a:pt x="337" y="178"/>
                </a:cubicBezTo>
                <a:cubicBezTo>
                  <a:pt x="346" y="178"/>
                  <a:pt x="355" y="169"/>
                  <a:pt x="364" y="169"/>
                </a:cubicBezTo>
                <a:cubicBezTo>
                  <a:pt x="355" y="178"/>
                  <a:pt x="346" y="187"/>
                  <a:pt x="337" y="1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24" name="Round Same Side Corner Rectangle 23"/>
          <p:cNvSpPr/>
          <p:nvPr/>
        </p:nvSpPr>
        <p:spPr>
          <a:xfrm rot="10800000" flipH="1">
            <a:off x="7769853" y="2047977"/>
            <a:ext cx="54849" cy="45679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084738" y="5268030"/>
            <a:ext cx="817880" cy="441641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sz="2150" b="1" dirty="0">
                <a:solidFill>
                  <a:prstClr val="white"/>
                </a:solidFill>
                <a:ea typeface="Lato"/>
                <a:cs typeface="Aparajita" panose="020B0604020202020204" pitchFamily="34" charset="0"/>
              </a:rPr>
              <a:t>47%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992141" y="5268030"/>
            <a:ext cx="817880" cy="441641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sz="2150" b="1" dirty="0">
                <a:solidFill>
                  <a:prstClr val="white"/>
                </a:solidFill>
                <a:ea typeface="Lato"/>
                <a:cs typeface="Aparajita" panose="020B0604020202020204" pitchFamily="34" charset="0"/>
              </a:rPr>
              <a:t>86%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30160" y="5268030"/>
            <a:ext cx="817880" cy="441641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sz="2150" b="1" dirty="0">
                <a:solidFill>
                  <a:prstClr val="white"/>
                </a:solidFill>
                <a:ea typeface="Lato"/>
                <a:cs typeface="Aparajita" panose="020B0604020202020204" pitchFamily="34" charset="0"/>
              </a:rPr>
              <a:t>37%</a:t>
            </a: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1511468" y="281246"/>
            <a:ext cx="388065" cy="38806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491052" y="303535"/>
            <a:ext cx="423441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8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  <p:sp>
        <p:nvSpPr>
          <p:cNvPr id="49" name="Freeform 86"/>
          <p:cNvSpPr>
            <a:spLocks noChangeAspect="1" noChangeArrowheads="1"/>
          </p:cNvSpPr>
          <p:nvPr/>
        </p:nvSpPr>
        <p:spPr bwMode="auto">
          <a:xfrm>
            <a:off x="11517610" y="6256258"/>
            <a:ext cx="294295" cy="296757"/>
          </a:xfrm>
          <a:custGeom>
            <a:avLst/>
            <a:gdLst>
              <a:gd name="T0" fmla="*/ 239 w 480"/>
              <a:gd name="T1" fmla="*/ 0 h 471"/>
              <a:gd name="T2" fmla="*/ 239 w 480"/>
              <a:gd name="T3" fmla="*/ 0 h 471"/>
              <a:gd name="T4" fmla="*/ 0 w 480"/>
              <a:gd name="T5" fmla="*/ 231 h 471"/>
              <a:gd name="T6" fmla="*/ 239 w 480"/>
              <a:gd name="T7" fmla="*/ 470 h 471"/>
              <a:gd name="T8" fmla="*/ 479 w 480"/>
              <a:gd name="T9" fmla="*/ 231 h 471"/>
              <a:gd name="T10" fmla="*/ 239 w 480"/>
              <a:gd name="T11" fmla="*/ 0 h 471"/>
              <a:gd name="T12" fmla="*/ 337 w 480"/>
              <a:gd name="T13" fmla="*/ 195 h 471"/>
              <a:gd name="T14" fmla="*/ 337 w 480"/>
              <a:gd name="T15" fmla="*/ 195 h 471"/>
              <a:gd name="T16" fmla="*/ 337 w 480"/>
              <a:gd name="T17" fmla="*/ 195 h 471"/>
              <a:gd name="T18" fmla="*/ 204 w 480"/>
              <a:gd name="T19" fmla="*/ 328 h 471"/>
              <a:gd name="T20" fmla="*/ 133 w 480"/>
              <a:gd name="T21" fmla="*/ 310 h 471"/>
              <a:gd name="T22" fmla="*/ 142 w 480"/>
              <a:gd name="T23" fmla="*/ 310 h 471"/>
              <a:gd name="T24" fmla="*/ 204 w 480"/>
              <a:gd name="T25" fmla="*/ 293 h 471"/>
              <a:gd name="T26" fmla="*/ 160 w 480"/>
              <a:gd name="T27" fmla="*/ 257 h 471"/>
              <a:gd name="T28" fmla="*/ 169 w 480"/>
              <a:gd name="T29" fmla="*/ 257 h 471"/>
              <a:gd name="T30" fmla="*/ 178 w 480"/>
              <a:gd name="T31" fmla="*/ 257 h 471"/>
              <a:gd name="T32" fmla="*/ 142 w 480"/>
              <a:gd name="T33" fmla="*/ 213 h 471"/>
              <a:gd name="T34" fmla="*/ 142 w 480"/>
              <a:gd name="T35" fmla="*/ 213 h 471"/>
              <a:gd name="T36" fmla="*/ 160 w 480"/>
              <a:gd name="T37" fmla="*/ 213 h 471"/>
              <a:gd name="T38" fmla="*/ 142 w 480"/>
              <a:gd name="T39" fmla="*/ 178 h 471"/>
              <a:gd name="T40" fmla="*/ 151 w 480"/>
              <a:gd name="T41" fmla="*/ 151 h 471"/>
              <a:gd name="T42" fmla="*/ 239 w 480"/>
              <a:gd name="T43" fmla="*/ 204 h 471"/>
              <a:gd name="T44" fmla="*/ 239 w 480"/>
              <a:gd name="T45" fmla="*/ 195 h 471"/>
              <a:gd name="T46" fmla="*/ 292 w 480"/>
              <a:gd name="T47" fmla="*/ 142 h 471"/>
              <a:gd name="T48" fmla="*/ 319 w 480"/>
              <a:gd name="T49" fmla="*/ 160 h 471"/>
              <a:gd name="T50" fmla="*/ 355 w 480"/>
              <a:gd name="T51" fmla="*/ 151 h 471"/>
              <a:gd name="T52" fmla="*/ 337 w 480"/>
              <a:gd name="T53" fmla="*/ 178 h 471"/>
              <a:gd name="T54" fmla="*/ 364 w 480"/>
              <a:gd name="T55" fmla="*/ 169 h 471"/>
              <a:gd name="T56" fmla="*/ 337 w 480"/>
              <a:gd name="T57" fmla="*/ 195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80" h="471"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39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337" y="195"/>
                </a:moveTo>
                <a:lnTo>
                  <a:pt x="337" y="195"/>
                </a:lnTo>
                <a:lnTo>
                  <a:pt x="337" y="195"/>
                </a:lnTo>
                <a:cubicBezTo>
                  <a:pt x="337" y="257"/>
                  <a:pt x="292" y="328"/>
                  <a:pt x="204" y="328"/>
                </a:cubicBezTo>
                <a:cubicBezTo>
                  <a:pt x="178" y="328"/>
                  <a:pt x="151" y="319"/>
                  <a:pt x="133" y="310"/>
                </a:cubicBezTo>
                <a:lnTo>
                  <a:pt x="142" y="310"/>
                </a:lnTo>
                <a:cubicBezTo>
                  <a:pt x="160" y="310"/>
                  <a:pt x="186" y="301"/>
                  <a:pt x="204" y="293"/>
                </a:cubicBezTo>
                <a:cubicBezTo>
                  <a:pt x="178" y="293"/>
                  <a:pt x="160" y="275"/>
                  <a:pt x="160" y="257"/>
                </a:cubicBezTo>
                <a:cubicBezTo>
                  <a:pt x="160" y="257"/>
                  <a:pt x="160" y="257"/>
                  <a:pt x="169" y="257"/>
                </a:cubicBezTo>
                <a:lnTo>
                  <a:pt x="178" y="257"/>
                </a:lnTo>
                <a:cubicBezTo>
                  <a:pt x="160" y="248"/>
                  <a:pt x="142" y="231"/>
                  <a:pt x="142" y="213"/>
                </a:cubicBezTo>
                <a:lnTo>
                  <a:pt x="142" y="213"/>
                </a:lnTo>
                <a:cubicBezTo>
                  <a:pt x="142" y="213"/>
                  <a:pt x="151" y="213"/>
                  <a:pt x="160" y="213"/>
                </a:cubicBezTo>
                <a:cubicBezTo>
                  <a:pt x="151" y="204"/>
                  <a:pt x="142" y="195"/>
                  <a:pt x="142" y="178"/>
                </a:cubicBezTo>
                <a:cubicBezTo>
                  <a:pt x="142" y="169"/>
                  <a:pt x="142" y="160"/>
                  <a:pt x="151" y="151"/>
                </a:cubicBezTo>
                <a:cubicBezTo>
                  <a:pt x="169" y="178"/>
                  <a:pt x="204" y="204"/>
                  <a:pt x="239" y="204"/>
                </a:cubicBezTo>
                <a:cubicBezTo>
                  <a:pt x="239" y="195"/>
                  <a:pt x="239" y="195"/>
                  <a:pt x="239" y="195"/>
                </a:cubicBezTo>
                <a:cubicBezTo>
                  <a:pt x="239" y="169"/>
                  <a:pt x="266" y="142"/>
                  <a:pt x="292" y="142"/>
                </a:cubicBezTo>
                <a:cubicBezTo>
                  <a:pt x="301" y="142"/>
                  <a:pt x="319" y="151"/>
                  <a:pt x="319" y="160"/>
                </a:cubicBezTo>
                <a:cubicBezTo>
                  <a:pt x="337" y="160"/>
                  <a:pt x="346" y="151"/>
                  <a:pt x="355" y="151"/>
                </a:cubicBezTo>
                <a:cubicBezTo>
                  <a:pt x="346" y="160"/>
                  <a:pt x="346" y="169"/>
                  <a:pt x="337" y="178"/>
                </a:cubicBezTo>
                <a:cubicBezTo>
                  <a:pt x="346" y="178"/>
                  <a:pt x="355" y="169"/>
                  <a:pt x="364" y="169"/>
                </a:cubicBezTo>
                <a:cubicBezTo>
                  <a:pt x="355" y="178"/>
                  <a:pt x="346" y="187"/>
                  <a:pt x="337" y="1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 defTabSz="914217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0" name="Freeform 79"/>
          <p:cNvSpPr>
            <a:spLocks noChangeAspect="1" noChangeArrowheads="1"/>
          </p:cNvSpPr>
          <p:nvPr/>
        </p:nvSpPr>
        <p:spPr bwMode="auto">
          <a:xfrm>
            <a:off x="10854757" y="6253460"/>
            <a:ext cx="296784" cy="297153"/>
          </a:xfrm>
          <a:custGeom>
            <a:avLst/>
            <a:gdLst>
              <a:gd name="T0" fmla="*/ 240 w 479"/>
              <a:gd name="T1" fmla="*/ 0 h 471"/>
              <a:gd name="T2" fmla="*/ 240 w 479"/>
              <a:gd name="T3" fmla="*/ 0 h 471"/>
              <a:gd name="T4" fmla="*/ 0 w 479"/>
              <a:gd name="T5" fmla="*/ 231 h 471"/>
              <a:gd name="T6" fmla="*/ 240 w 479"/>
              <a:gd name="T7" fmla="*/ 470 h 471"/>
              <a:gd name="T8" fmla="*/ 478 w 479"/>
              <a:gd name="T9" fmla="*/ 231 h 471"/>
              <a:gd name="T10" fmla="*/ 240 w 479"/>
              <a:gd name="T11" fmla="*/ 0 h 471"/>
              <a:gd name="T12" fmla="*/ 293 w 479"/>
              <a:gd name="T13" fmla="*/ 160 h 471"/>
              <a:gd name="T14" fmla="*/ 293 w 479"/>
              <a:gd name="T15" fmla="*/ 160 h 471"/>
              <a:gd name="T16" fmla="*/ 257 w 479"/>
              <a:gd name="T17" fmla="*/ 160 h 471"/>
              <a:gd name="T18" fmla="*/ 249 w 479"/>
              <a:gd name="T19" fmla="*/ 178 h 471"/>
              <a:gd name="T20" fmla="*/ 249 w 479"/>
              <a:gd name="T21" fmla="*/ 195 h 471"/>
              <a:gd name="T22" fmla="*/ 293 w 479"/>
              <a:gd name="T23" fmla="*/ 195 h 471"/>
              <a:gd name="T24" fmla="*/ 293 w 479"/>
              <a:gd name="T25" fmla="*/ 240 h 471"/>
              <a:gd name="T26" fmla="*/ 249 w 479"/>
              <a:gd name="T27" fmla="*/ 240 h 471"/>
              <a:gd name="T28" fmla="*/ 249 w 479"/>
              <a:gd name="T29" fmla="*/ 346 h 471"/>
              <a:gd name="T30" fmla="*/ 213 w 479"/>
              <a:gd name="T31" fmla="*/ 346 h 471"/>
              <a:gd name="T32" fmla="*/ 213 w 479"/>
              <a:gd name="T33" fmla="*/ 240 h 471"/>
              <a:gd name="T34" fmla="*/ 169 w 479"/>
              <a:gd name="T35" fmla="*/ 240 h 471"/>
              <a:gd name="T36" fmla="*/ 169 w 479"/>
              <a:gd name="T37" fmla="*/ 195 h 471"/>
              <a:gd name="T38" fmla="*/ 213 w 479"/>
              <a:gd name="T39" fmla="*/ 195 h 471"/>
              <a:gd name="T40" fmla="*/ 213 w 479"/>
              <a:gd name="T41" fmla="*/ 178 h 471"/>
              <a:gd name="T42" fmla="*/ 257 w 479"/>
              <a:gd name="T43" fmla="*/ 125 h 471"/>
              <a:gd name="T44" fmla="*/ 293 w 479"/>
              <a:gd name="T45" fmla="*/ 125 h 471"/>
              <a:gd name="T46" fmla="*/ 293 w 479"/>
              <a:gd name="T47" fmla="*/ 160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79" h="471">
                <a:moveTo>
                  <a:pt x="240" y="0"/>
                </a:moveTo>
                <a:lnTo>
                  <a:pt x="240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3"/>
                  <a:pt x="106" y="470"/>
                  <a:pt x="240" y="470"/>
                </a:cubicBezTo>
                <a:cubicBezTo>
                  <a:pt x="372" y="470"/>
                  <a:pt x="478" y="363"/>
                  <a:pt x="478" y="231"/>
                </a:cubicBezTo>
                <a:cubicBezTo>
                  <a:pt x="478" y="107"/>
                  <a:pt x="372" y="0"/>
                  <a:pt x="240" y="0"/>
                </a:cubicBezTo>
                <a:close/>
                <a:moveTo>
                  <a:pt x="293" y="160"/>
                </a:moveTo>
                <a:lnTo>
                  <a:pt x="293" y="160"/>
                </a:lnTo>
                <a:cubicBezTo>
                  <a:pt x="257" y="160"/>
                  <a:pt x="257" y="160"/>
                  <a:pt x="257" y="160"/>
                </a:cubicBezTo>
                <a:cubicBezTo>
                  <a:pt x="257" y="160"/>
                  <a:pt x="249" y="169"/>
                  <a:pt x="249" y="178"/>
                </a:cubicBezTo>
                <a:cubicBezTo>
                  <a:pt x="249" y="195"/>
                  <a:pt x="249" y="195"/>
                  <a:pt x="249" y="195"/>
                </a:cubicBezTo>
                <a:cubicBezTo>
                  <a:pt x="293" y="195"/>
                  <a:pt x="293" y="195"/>
                  <a:pt x="293" y="195"/>
                </a:cubicBezTo>
                <a:cubicBezTo>
                  <a:pt x="293" y="240"/>
                  <a:pt x="293" y="240"/>
                  <a:pt x="293" y="240"/>
                </a:cubicBezTo>
                <a:cubicBezTo>
                  <a:pt x="249" y="240"/>
                  <a:pt x="249" y="240"/>
                  <a:pt x="249" y="240"/>
                </a:cubicBezTo>
                <a:cubicBezTo>
                  <a:pt x="249" y="346"/>
                  <a:pt x="249" y="346"/>
                  <a:pt x="249" y="346"/>
                </a:cubicBezTo>
                <a:cubicBezTo>
                  <a:pt x="213" y="346"/>
                  <a:pt x="213" y="346"/>
                  <a:pt x="213" y="346"/>
                </a:cubicBezTo>
                <a:cubicBezTo>
                  <a:pt x="213" y="240"/>
                  <a:pt x="213" y="240"/>
                  <a:pt x="213" y="240"/>
                </a:cubicBezTo>
                <a:cubicBezTo>
                  <a:pt x="169" y="240"/>
                  <a:pt x="169" y="240"/>
                  <a:pt x="169" y="240"/>
                </a:cubicBezTo>
                <a:cubicBezTo>
                  <a:pt x="169" y="195"/>
                  <a:pt x="169" y="195"/>
                  <a:pt x="169" y="195"/>
                </a:cubicBezTo>
                <a:cubicBezTo>
                  <a:pt x="213" y="195"/>
                  <a:pt x="213" y="195"/>
                  <a:pt x="213" y="195"/>
                </a:cubicBezTo>
                <a:cubicBezTo>
                  <a:pt x="213" y="178"/>
                  <a:pt x="213" y="178"/>
                  <a:pt x="213" y="178"/>
                </a:cubicBezTo>
                <a:cubicBezTo>
                  <a:pt x="213" y="151"/>
                  <a:pt x="230" y="125"/>
                  <a:pt x="257" y="125"/>
                </a:cubicBezTo>
                <a:cubicBezTo>
                  <a:pt x="293" y="125"/>
                  <a:pt x="293" y="125"/>
                  <a:pt x="293" y="125"/>
                </a:cubicBezTo>
                <a:lnTo>
                  <a:pt x="293" y="1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 defTabSz="914217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1" name="Freeform 49"/>
          <p:cNvSpPr>
            <a:spLocks noChangeAspect="1" noChangeArrowheads="1"/>
          </p:cNvSpPr>
          <p:nvPr/>
        </p:nvSpPr>
        <p:spPr bwMode="auto">
          <a:xfrm>
            <a:off x="11187803" y="6257437"/>
            <a:ext cx="296751" cy="295288"/>
          </a:xfrm>
          <a:custGeom>
            <a:avLst/>
            <a:gdLst>
              <a:gd name="T0" fmla="*/ 239 w 479"/>
              <a:gd name="T1" fmla="*/ 0 h 471"/>
              <a:gd name="T2" fmla="*/ 239 w 479"/>
              <a:gd name="T3" fmla="*/ 0 h 471"/>
              <a:gd name="T4" fmla="*/ 0 w 479"/>
              <a:gd name="T5" fmla="*/ 231 h 471"/>
              <a:gd name="T6" fmla="*/ 239 w 479"/>
              <a:gd name="T7" fmla="*/ 470 h 471"/>
              <a:gd name="T8" fmla="*/ 478 w 479"/>
              <a:gd name="T9" fmla="*/ 231 h 471"/>
              <a:gd name="T10" fmla="*/ 239 w 479"/>
              <a:gd name="T11" fmla="*/ 0 h 471"/>
              <a:gd name="T12" fmla="*/ 177 w 479"/>
              <a:gd name="T13" fmla="*/ 338 h 471"/>
              <a:gd name="T14" fmla="*/ 177 w 479"/>
              <a:gd name="T15" fmla="*/ 338 h 471"/>
              <a:gd name="T16" fmla="*/ 133 w 479"/>
              <a:gd name="T17" fmla="*/ 338 h 471"/>
              <a:gd name="T18" fmla="*/ 133 w 479"/>
              <a:gd name="T19" fmla="*/ 178 h 471"/>
              <a:gd name="T20" fmla="*/ 177 w 479"/>
              <a:gd name="T21" fmla="*/ 178 h 471"/>
              <a:gd name="T22" fmla="*/ 177 w 479"/>
              <a:gd name="T23" fmla="*/ 338 h 471"/>
              <a:gd name="T24" fmla="*/ 159 w 479"/>
              <a:gd name="T25" fmla="*/ 160 h 471"/>
              <a:gd name="T26" fmla="*/ 159 w 479"/>
              <a:gd name="T27" fmla="*/ 160 h 471"/>
              <a:gd name="T28" fmla="*/ 133 w 479"/>
              <a:gd name="T29" fmla="*/ 134 h 471"/>
              <a:gd name="T30" fmla="*/ 159 w 479"/>
              <a:gd name="T31" fmla="*/ 107 h 471"/>
              <a:gd name="T32" fmla="*/ 186 w 479"/>
              <a:gd name="T33" fmla="*/ 134 h 471"/>
              <a:gd name="T34" fmla="*/ 159 w 479"/>
              <a:gd name="T35" fmla="*/ 160 h 471"/>
              <a:gd name="T36" fmla="*/ 354 w 479"/>
              <a:gd name="T37" fmla="*/ 338 h 471"/>
              <a:gd name="T38" fmla="*/ 354 w 479"/>
              <a:gd name="T39" fmla="*/ 338 h 471"/>
              <a:gd name="T40" fmla="*/ 310 w 479"/>
              <a:gd name="T41" fmla="*/ 338 h 471"/>
              <a:gd name="T42" fmla="*/ 310 w 479"/>
              <a:gd name="T43" fmla="*/ 249 h 471"/>
              <a:gd name="T44" fmla="*/ 284 w 479"/>
              <a:gd name="T45" fmla="*/ 213 h 471"/>
              <a:gd name="T46" fmla="*/ 256 w 479"/>
              <a:gd name="T47" fmla="*/ 231 h 471"/>
              <a:gd name="T48" fmla="*/ 256 w 479"/>
              <a:gd name="T49" fmla="*/ 240 h 471"/>
              <a:gd name="T50" fmla="*/ 256 w 479"/>
              <a:gd name="T51" fmla="*/ 338 h 471"/>
              <a:gd name="T52" fmla="*/ 212 w 479"/>
              <a:gd name="T53" fmla="*/ 338 h 471"/>
              <a:gd name="T54" fmla="*/ 212 w 479"/>
              <a:gd name="T55" fmla="*/ 231 h 471"/>
              <a:gd name="T56" fmla="*/ 203 w 479"/>
              <a:gd name="T57" fmla="*/ 178 h 471"/>
              <a:gd name="T58" fmla="*/ 247 w 479"/>
              <a:gd name="T59" fmla="*/ 178 h 471"/>
              <a:gd name="T60" fmla="*/ 247 w 479"/>
              <a:gd name="T61" fmla="*/ 196 h 471"/>
              <a:gd name="T62" fmla="*/ 256 w 479"/>
              <a:gd name="T63" fmla="*/ 196 h 471"/>
              <a:gd name="T64" fmla="*/ 300 w 479"/>
              <a:gd name="T65" fmla="*/ 178 h 471"/>
              <a:gd name="T66" fmla="*/ 354 w 479"/>
              <a:gd name="T67" fmla="*/ 240 h 471"/>
              <a:gd name="T68" fmla="*/ 354 w 479"/>
              <a:gd name="T69" fmla="*/ 33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79" h="471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4"/>
                  <a:pt x="106" y="470"/>
                  <a:pt x="239" y="470"/>
                </a:cubicBezTo>
                <a:cubicBezTo>
                  <a:pt x="372" y="470"/>
                  <a:pt x="478" y="364"/>
                  <a:pt x="478" y="231"/>
                </a:cubicBezTo>
                <a:cubicBezTo>
                  <a:pt x="478" y="107"/>
                  <a:pt x="372" y="0"/>
                  <a:pt x="239" y="0"/>
                </a:cubicBezTo>
                <a:close/>
                <a:moveTo>
                  <a:pt x="177" y="338"/>
                </a:moveTo>
                <a:lnTo>
                  <a:pt x="177" y="338"/>
                </a:lnTo>
                <a:cubicBezTo>
                  <a:pt x="133" y="338"/>
                  <a:pt x="133" y="338"/>
                  <a:pt x="133" y="338"/>
                </a:cubicBezTo>
                <a:cubicBezTo>
                  <a:pt x="133" y="178"/>
                  <a:pt x="133" y="178"/>
                  <a:pt x="133" y="178"/>
                </a:cubicBezTo>
                <a:cubicBezTo>
                  <a:pt x="177" y="178"/>
                  <a:pt x="177" y="178"/>
                  <a:pt x="177" y="178"/>
                </a:cubicBezTo>
                <a:lnTo>
                  <a:pt x="177" y="338"/>
                </a:lnTo>
                <a:close/>
                <a:moveTo>
                  <a:pt x="159" y="160"/>
                </a:moveTo>
                <a:lnTo>
                  <a:pt x="159" y="160"/>
                </a:lnTo>
                <a:cubicBezTo>
                  <a:pt x="141" y="160"/>
                  <a:pt x="133" y="151"/>
                  <a:pt x="133" y="134"/>
                </a:cubicBezTo>
                <a:cubicBezTo>
                  <a:pt x="133" y="125"/>
                  <a:pt x="141" y="107"/>
                  <a:pt x="159" y="107"/>
                </a:cubicBezTo>
                <a:cubicBezTo>
                  <a:pt x="168" y="107"/>
                  <a:pt x="177" y="125"/>
                  <a:pt x="186" y="134"/>
                </a:cubicBezTo>
                <a:cubicBezTo>
                  <a:pt x="186" y="151"/>
                  <a:pt x="168" y="160"/>
                  <a:pt x="159" y="160"/>
                </a:cubicBezTo>
                <a:close/>
                <a:moveTo>
                  <a:pt x="354" y="338"/>
                </a:moveTo>
                <a:lnTo>
                  <a:pt x="354" y="338"/>
                </a:lnTo>
                <a:cubicBezTo>
                  <a:pt x="310" y="338"/>
                  <a:pt x="310" y="338"/>
                  <a:pt x="310" y="338"/>
                </a:cubicBezTo>
                <a:cubicBezTo>
                  <a:pt x="310" y="249"/>
                  <a:pt x="310" y="249"/>
                  <a:pt x="310" y="249"/>
                </a:cubicBezTo>
                <a:cubicBezTo>
                  <a:pt x="310" y="231"/>
                  <a:pt x="300" y="213"/>
                  <a:pt x="284" y="213"/>
                </a:cubicBezTo>
                <a:cubicBezTo>
                  <a:pt x="275" y="213"/>
                  <a:pt x="265" y="222"/>
                  <a:pt x="256" y="231"/>
                </a:cubicBezTo>
                <a:lnTo>
                  <a:pt x="256" y="240"/>
                </a:lnTo>
                <a:cubicBezTo>
                  <a:pt x="256" y="338"/>
                  <a:pt x="256" y="338"/>
                  <a:pt x="256" y="338"/>
                </a:cubicBezTo>
                <a:cubicBezTo>
                  <a:pt x="212" y="338"/>
                  <a:pt x="212" y="338"/>
                  <a:pt x="212" y="338"/>
                </a:cubicBezTo>
                <a:cubicBezTo>
                  <a:pt x="212" y="231"/>
                  <a:pt x="212" y="231"/>
                  <a:pt x="212" y="231"/>
                </a:cubicBezTo>
                <a:cubicBezTo>
                  <a:pt x="212" y="205"/>
                  <a:pt x="212" y="196"/>
                  <a:pt x="203" y="178"/>
                </a:cubicBezTo>
                <a:cubicBezTo>
                  <a:pt x="247" y="178"/>
                  <a:pt x="247" y="178"/>
                  <a:pt x="247" y="178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187"/>
                  <a:pt x="275" y="178"/>
                  <a:pt x="300" y="178"/>
                </a:cubicBezTo>
                <a:cubicBezTo>
                  <a:pt x="337" y="178"/>
                  <a:pt x="354" y="196"/>
                  <a:pt x="354" y="240"/>
                </a:cubicBezTo>
                <a:lnTo>
                  <a:pt x="354" y="3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 defTabSz="914217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6666538" y="241509"/>
            <a:ext cx="5827593" cy="1039544"/>
            <a:chOff x="6361236" y="483017"/>
            <a:chExt cx="11655185" cy="2079087"/>
          </a:xfrm>
        </p:grpSpPr>
        <p:sp>
          <p:nvSpPr>
            <p:cNvPr id="53" name="TextBox 52"/>
            <p:cNvSpPr txBox="1"/>
            <p:nvPr/>
          </p:nvSpPr>
          <p:spPr>
            <a:xfrm>
              <a:off x="8796182" y="483017"/>
              <a:ext cx="6744117" cy="1323423"/>
            </a:xfrm>
            <a:prstGeom prst="rect">
              <a:avLst/>
            </a:prstGeom>
            <a:noFill/>
          </p:spPr>
          <p:txBody>
            <a:bodyPr wrap="non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>
                  <a:solidFill>
                    <a:prstClr val="white"/>
                  </a:solidFill>
                  <a:cs typeface="Aparajita" panose="020B0604020202020204" pitchFamily="34" charset="0"/>
                </a:rPr>
                <a:t>Social Media</a:t>
              </a:r>
              <a:endParaRPr lang="id-ID" sz="4000" b="1" dirty="0">
                <a:solidFill>
                  <a:prstClr val="white"/>
                </a:solidFill>
                <a:cs typeface="Aparajita" panose="020B0604020202020204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</a:endParaRPr>
            </a:p>
          </p:txBody>
        </p:sp>
        <p:sp>
          <p:nvSpPr>
            <p:cNvPr id="55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>
                  <a:solidFill>
                    <a:prstClr val="white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Your great subtitle </a:t>
              </a:r>
              <a:r>
                <a:rPr lang="en-US" sz="1550" dirty="0">
                  <a:solidFill>
                    <a:srgbClr val="1EA185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in this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145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107" y="1883555"/>
            <a:ext cx="1603560" cy="341424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332" y="1883555"/>
            <a:ext cx="1603560" cy="341424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721" y="1515659"/>
            <a:ext cx="2079020" cy="44265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17357" y="2031004"/>
            <a:ext cx="1973334" cy="400067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Search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2771" y="2373428"/>
            <a:ext cx="1973334" cy="677066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adipisicing elit, sed</a:t>
            </a:r>
            <a:endParaRPr lang="en-US" sz="12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17357" y="3213978"/>
            <a:ext cx="1973334" cy="400067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Tags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02771" y="3556401"/>
            <a:ext cx="1973334" cy="677066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adipisicing elit, sed</a:t>
            </a:r>
            <a:endParaRPr lang="en-US" sz="12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17357" y="4353538"/>
            <a:ext cx="1973334" cy="400067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Messages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02771" y="4695962"/>
            <a:ext cx="1973334" cy="677066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adipisicing elit, sed</a:t>
            </a:r>
            <a:endParaRPr lang="en-US" sz="12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14240" y="2007398"/>
            <a:ext cx="1988270" cy="400067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Quality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99543" y="2337279"/>
            <a:ext cx="1988270" cy="677066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adipisicing elit, sed</a:t>
            </a:r>
            <a:endParaRPr lang="en-US" sz="12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14240" y="3212651"/>
            <a:ext cx="1988270" cy="400067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Security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9543" y="3542532"/>
            <a:ext cx="1988270" cy="677066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adipisicing elit, sed</a:t>
            </a:r>
            <a:endParaRPr lang="en-US" sz="12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14240" y="4341071"/>
            <a:ext cx="1988270" cy="400067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Favorites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399543" y="4659812"/>
            <a:ext cx="1988270" cy="677066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adipisicing elit, sed</a:t>
            </a:r>
            <a:endParaRPr lang="en-US" sz="12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82449" y="2036837"/>
            <a:ext cx="760801" cy="795949"/>
            <a:chOff x="1523720" y="4073671"/>
            <a:chExt cx="1522197" cy="1591898"/>
          </a:xfrm>
        </p:grpSpPr>
        <p:sp>
          <p:nvSpPr>
            <p:cNvPr id="20" name="Oval 19"/>
            <p:cNvSpPr/>
            <p:nvPr/>
          </p:nvSpPr>
          <p:spPr>
            <a:xfrm>
              <a:off x="1523720" y="4073671"/>
              <a:ext cx="1522197" cy="15918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1" name="AutoShape 115"/>
            <p:cNvSpPr>
              <a:spLocks/>
            </p:cNvSpPr>
            <p:nvPr/>
          </p:nvSpPr>
          <p:spPr bwMode="auto">
            <a:xfrm>
              <a:off x="1911609" y="4451102"/>
              <a:ext cx="820217" cy="827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357" y="18801"/>
                  </a:moveTo>
                  <a:cubicBezTo>
                    <a:pt x="21518" y="18965"/>
                    <a:pt x="21599" y="19177"/>
                    <a:pt x="21599" y="19436"/>
                  </a:cubicBezTo>
                  <a:cubicBezTo>
                    <a:pt x="21599" y="19580"/>
                    <a:pt x="21518" y="19775"/>
                    <a:pt x="21357" y="20018"/>
                  </a:cubicBezTo>
                  <a:cubicBezTo>
                    <a:pt x="21193" y="20261"/>
                    <a:pt x="20989" y="20504"/>
                    <a:pt x="20746" y="20741"/>
                  </a:cubicBezTo>
                  <a:cubicBezTo>
                    <a:pt x="20503" y="20978"/>
                    <a:pt x="20260" y="21184"/>
                    <a:pt x="20023" y="21348"/>
                  </a:cubicBezTo>
                  <a:cubicBezTo>
                    <a:pt x="19783" y="21518"/>
                    <a:pt x="19593" y="21599"/>
                    <a:pt x="19447" y="21599"/>
                  </a:cubicBezTo>
                  <a:cubicBezTo>
                    <a:pt x="19189" y="21599"/>
                    <a:pt x="18975" y="21515"/>
                    <a:pt x="18811" y="21343"/>
                  </a:cubicBezTo>
                  <a:lnTo>
                    <a:pt x="13957" y="16502"/>
                  </a:lnTo>
                  <a:cubicBezTo>
                    <a:pt x="13217" y="16980"/>
                    <a:pt x="12428" y="17350"/>
                    <a:pt x="11589" y="17604"/>
                  </a:cubicBezTo>
                  <a:cubicBezTo>
                    <a:pt x="10750" y="17864"/>
                    <a:pt x="9891" y="17991"/>
                    <a:pt x="9007" y="17991"/>
                  </a:cubicBezTo>
                  <a:cubicBezTo>
                    <a:pt x="7769" y="17991"/>
                    <a:pt x="6608" y="17759"/>
                    <a:pt x="5517" y="17290"/>
                  </a:cubicBezTo>
                  <a:cubicBezTo>
                    <a:pt x="4427" y="16822"/>
                    <a:pt x="3469" y="16175"/>
                    <a:pt x="2644" y="15353"/>
                  </a:cubicBezTo>
                  <a:cubicBezTo>
                    <a:pt x="1816" y="14534"/>
                    <a:pt x="1172" y="13580"/>
                    <a:pt x="700" y="12487"/>
                  </a:cubicBezTo>
                  <a:cubicBezTo>
                    <a:pt x="231" y="11400"/>
                    <a:pt x="0" y="10236"/>
                    <a:pt x="0" y="8999"/>
                  </a:cubicBezTo>
                  <a:cubicBezTo>
                    <a:pt x="0" y="7768"/>
                    <a:pt x="231" y="6602"/>
                    <a:pt x="700" y="5515"/>
                  </a:cubicBezTo>
                  <a:cubicBezTo>
                    <a:pt x="1169" y="4422"/>
                    <a:pt x="1816" y="3467"/>
                    <a:pt x="2644" y="2645"/>
                  </a:cubicBezTo>
                  <a:cubicBezTo>
                    <a:pt x="3469" y="1827"/>
                    <a:pt x="4424" y="1180"/>
                    <a:pt x="5512" y="708"/>
                  </a:cubicBezTo>
                  <a:cubicBezTo>
                    <a:pt x="6600" y="237"/>
                    <a:pt x="7764" y="0"/>
                    <a:pt x="9007" y="0"/>
                  </a:cubicBezTo>
                  <a:cubicBezTo>
                    <a:pt x="10244" y="0"/>
                    <a:pt x="11403" y="237"/>
                    <a:pt x="12488" y="708"/>
                  </a:cubicBezTo>
                  <a:cubicBezTo>
                    <a:pt x="13573" y="1180"/>
                    <a:pt x="14530" y="1827"/>
                    <a:pt x="15358" y="2645"/>
                  </a:cubicBezTo>
                  <a:cubicBezTo>
                    <a:pt x="16183" y="3467"/>
                    <a:pt x="16830" y="4422"/>
                    <a:pt x="17299" y="5515"/>
                  </a:cubicBezTo>
                  <a:cubicBezTo>
                    <a:pt x="17768" y="6602"/>
                    <a:pt x="18003" y="7768"/>
                    <a:pt x="18003" y="8999"/>
                  </a:cubicBezTo>
                  <a:cubicBezTo>
                    <a:pt x="18003" y="9886"/>
                    <a:pt x="17873" y="10747"/>
                    <a:pt x="17616" y="11589"/>
                  </a:cubicBezTo>
                  <a:cubicBezTo>
                    <a:pt x="17359" y="12433"/>
                    <a:pt x="16991" y="13218"/>
                    <a:pt x="16514" y="13947"/>
                  </a:cubicBezTo>
                  <a:lnTo>
                    <a:pt x="21357" y="18801"/>
                  </a:lnTo>
                  <a:close/>
                  <a:moveTo>
                    <a:pt x="3596" y="8999"/>
                  </a:moveTo>
                  <a:cubicBezTo>
                    <a:pt x="3596" y="9759"/>
                    <a:pt x="3740" y="10465"/>
                    <a:pt x="4028" y="11117"/>
                  </a:cubicBezTo>
                  <a:cubicBezTo>
                    <a:pt x="4317" y="11770"/>
                    <a:pt x="4707" y="12337"/>
                    <a:pt x="5193" y="12820"/>
                  </a:cubicBezTo>
                  <a:cubicBezTo>
                    <a:pt x="5679" y="13300"/>
                    <a:pt x="6252" y="13684"/>
                    <a:pt x="6908" y="13969"/>
                  </a:cubicBezTo>
                  <a:cubicBezTo>
                    <a:pt x="7566" y="14252"/>
                    <a:pt x="8264" y="14393"/>
                    <a:pt x="9004" y="14393"/>
                  </a:cubicBezTo>
                  <a:cubicBezTo>
                    <a:pt x="9744" y="14393"/>
                    <a:pt x="10439" y="14252"/>
                    <a:pt x="11092" y="13969"/>
                  </a:cubicBezTo>
                  <a:cubicBezTo>
                    <a:pt x="11745" y="13684"/>
                    <a:pt x="12318" y="13300"/>
                    <a:pt x="12801" y="12820"/>
                  </a:cubicBezTo>
                  <a:cubicBezTo>
                    <a:pt x="13290" y="12337"/>
                    <a:pt x="13677" y="11770"/>
                    <a:pt x="13965" y="11117"/>
                  </a:cubicBezTo>
                  <a:cubicBezTo>
                    <a:pt x="14254" y="10465"/>
                    <a:pt x="14398" y="9759"/>
                    <a:pt x="14398" y="8999"/>
                  </a:cubicBezTo>
                  <a:cubicBezTo>
                    <a:pt x="14398" y="8259"/>
                    <a:pt x="14254" y="7565"/>
                    <a:pt x="13965" y="6912"/>
                  </a:cubicBezTo>
                  <a:cubicBezTo>
                    <a:pt x="13674" y="6257"/>
                    <a:pt x="13290" y="5684"/>
                    <a:pt x="12801" y="5192"/>
                  </a:cubicBezTo>
                  <a:cubicBezTo>
                    <a:pt x="12315" y="4704"/>
                    <a:pt x="11745" y="4317"/>
                    <a:pt x="11092" y="4032"/>
                  </a:cubicBezTo>
                  <a:cubicBezTo>
                    <a:pt x="10439" y="3749"/>
                    <a:pt x="9741" y="3605"/>
                    <a:pt x="9004" y="3605"/>
                  </a:cubicBezTo>
                  <a:cubicBezTo>
                    <a:pt x="8267" y="3605"/>
                    <a:pt x="7566" y="3749"/>
                    <a:pt x="6908" y="4032"/>
                  </a:cubicBezTo>
                  <a:cubicBezTo>
                    <a:pt x="6252" y="4317"/>
                    <a:pt x="5676" y="4704"/>
                    <a:pt x="5193" y="5192"/>
                  </a:cubicBezTo>
                  <a:cubicBezTo>
                    <a:pt x="4707" y="5684"/>
                    <a:pt x="4317" y="6257"/>
                    <a:pt x="4028" y="6912"/>
                  </a:cubicBezTo>
                  <a:cubicBezTo>
                    <a:pt x="3740" y="7565"/>
                    <a:pt x="3596" y="8256"/>
                    <a:pt x="3596" y="8999"/>
                  </a:cubicBezTo>
                  <a:moveTo>
                    <a:pt x="9007" y="5591"/>
                  </a:moveTo>
                  <a:cubicBezTo>
                    <a:pt x="9185" y="5591"/>
                    <a:pt x="9343" y="5656"/>
                    <a:pt x="9473" y="5785"/>
                  </a:cubicBezTo>
                  <a:cubicBezTo>
                    <a:pt x="9603" y="5918"/>
                    <a:pt x="9668" y="6082"/>
                    <a:pt x="9668" y="6279"/>
                  </a:cubicBezTo>
                  <a:cubicBezTo>
                    <a:pt x="9668" y="6460"/>
                    <a:pt x="9603" y="6616"/>
                    <a:pt x="9473" y="6745"/>
                  </a:cubicBezTo>
                  <a:cubicBezTo>
                    <a:pt x="9343" y="6878"/>
                    <a:pt x="9185" y="6943"/>
                    <a:pt x="9007" y="6943"/>
                  </a:cubicBezTo>
                  <a:cubicBezTo>
                    <a:pt x="8439" y="6943"/>
                    <a:pt x="7953" y="7144"/>
                    <a:pt x="7552" y="7536"/>
                  </a:cubicBezTo>
                  <a:cubicBezTo>
                    <a:pt x="7151" y="7934"/>
                    <a:pt x="6950" y="8423"/>
                    <a:pt x="6950" y="8996"/>
                  </a:cubicBezTo>
                  <a:cubicBezTo>
                    <a:pt x="6950" y="9180"/>
                    <a:pt x="6885" y="9332"/>
                    <a:pt x="6755" y="9465"/>
                  </a:cubicBezTo>
                  <a:cubicBezTo>
                    <a:pt x="6622" y="9595"/>
                    <a:pt x="6467" y="9657"/>
                    <a:pt x="6289" y="9657"/>
                  </a:cubicBezTo>
                  <a:cubicBezTo>
                    <a:pt x="6080" y="9657"/>
                    <a:pt x="5913" y="9595"/>
                    <a:pt x="5786" y="9465"/>
                  </a:cubicBezTo>
                  <a:cubicBezTo>
                    <a:pt x="5659" y="9332"/>
                    <a:pt x="5599" y="9180"/>
                    <a:pt x="5599" y="8996"/>
                  </a:cubicBezTo>
                  <a:cubicBezTo>
                    <a:pt x="5599" y="8539"/>
                    <a:pt x="5684" y="8104"/>
                    <a:pt x="5862" y="7686"/>
                  </a:cubicBezTo>
                  <a:cubicBezTo>
                    <a:pt x="6037" y="7271"/>
                    <a:pt x="6280" y="6907"/>
                    <a:pt x="6597" y="6590"/>
                  </a:cubicBezTo>
                  <a:cubicBezTo>
                    <a:pt x="6905" y="6277"/>
                    <a:pt x="7264" y="6028"/>
                    <a:pt x="7676" y="5856"/>
                  </a:cubicBezTo>
                  <a:cubicBezTo>
                    <a:pt x="8086" y="5681"/>
                    <a:pt x="8529" y="5591"/>
                    <a:pt x="9007" y="559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defTabSz="171382">
                <a:defRPr/>
              </a:pPr>
              <a:endParaRPr lang="es-ES" sz="11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95398" y="3208768"/>
            <a:ext cx="760801" cy="795949"/>
            <a:chOff x="1549628" y="6417533"/>
            <a:chExt cx="1522197" cy="1591898"/>
          </a:xfrm>
        </p:grpSpPr>
        <p:sp>
          <p:nvSpPr>
            <p:cNvPr id="23" name="Oval 22"/>
            <p:cNvSpPr/>
            <p:nvPr/>
          </p:nvSpPr>
          <p:spPr>
            <a:xfrm>
              <a:off x="1549628" y="6417533"/>
              <a:ext cx="1522197" cy="15918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4" name="AutoShape 60"/>
            <p:cNvSpPr>
              <a:spLocks noChangeAspect="1"/>
            </p:cNvSpPr>
            <p:nvPr/>
          </p:nvSpPr>
          <p:spPr bwMode="auto">
            <a:xfrm>
              <a:off x="1940525" y="6858000"/>
              <a:ext cx="889082" cy="788146"/>
            </a:xfrm>
            <a:custGeom>
              <a:avLst/>
              <a:gdLst>
                <a:gd name="T0" fmla="*/ 10800 w 21600"/>
                <a:gd name="T1" fmla="*/ 10796 h 21592"/>
                <a:gd name="T2" fmla="*/ 10800 w 21600"/>
                <a:gd name="T3" fmla="*/ 10796 h 21592"/>
                <a:gd name="T4" fmla="*/ 10800 w 21600"/>
                <a:gd name="T5" fmla="*/ 10796 h 21592"/>
                <a:gd name="T6" fmla="*/ 10800 w 21600"/>
                <a:gd name="T7" fmla="*/ 10796 h 2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92">
                  <a:moveTo>
                    <a:pt x="16719" y="11484"/>
                  </a:moveTo>
                  <a:cubicBezTo>
                    <a:pt x="16972" y="11823"/>
                    <a:pt x="17102" y="12217"/>
                    <a:pt x="17111" y="12666"/>
                  </a:cubicBezTo>
                  <a:cubicBezTo>
                    <a:pt x="17118" y="13118"/>
                    <a:pt x="16986" y="13503"/>
                    <a:pt x="16719" y="13825"/>
                  </a:cubicBezTo>
                  <a:lnTo>
                    <a:pt x="10660" y="21039"/>
                  </a:lnTo>
                  <a:cubicBezTo>
                    <a:pt x="10393" y="21361"/>
                    <a:pt x="10061" y="21530"/>
                    <a:pt x="9664" y="21548"/>
                  </a:cubicBezTo>
                  <a:cubicBezTo>
                    <a:pt x="9270" y="21568"/>
                    <a:pt x="8950" y="21398"/>
                    <a:pt x="8704" y="21039"/>
                  </a:cubicBezTo>
                  <a:lnTo>
                    <a:pt x="991" y="10768"/>
                  </a:lnTo>
                  <a:cubicBezTo>
                    <a:pt x="721" y="10408"/>
                    <a:pt x="488" y="9960"/>
                    <a:pt x="293" y="9416"/>
                  </a:cubicBezTo>
                  <a:cubicBezTo>
                    <a:pt x="98" y="8878"/>
                    <a:pt x="0" y="8375"/>
                    <a:pt x="0" y="7918"/>
                  </a:cubicBezTo>
                  <a:lnTo>
                    <a:pt x="0" y="1668"/>
                  </a:lnTo>
                  <a:cubicBezTo>
                    <a:pt x="0" y="1216"/>
                    <a:pt x="134" y="825"/>
                    <a:pt x="401" y="497"/>
                  </a:cubicBezTo>
                  <a:cubicBezTo>
                    <a:pt x="671" y="166"/>
                    <a:pt x="1003" y="0"/>
                    <a:pt x="1392" y="0"/>
                  </a:cubicBezTo>
                  <a:lnTo>
                    <a:pt x="6619" y="0"/>
                  </a:lnTo>
                  <a:cubicBezTo>
                    <a:pt x="6811" y="0"/>
                    <a:pt x="7016" y="28"/>
                    <a:pt x="7237" y="83"/>
                  </a:cubicBezTo>
                  <a:cubicBezTo>
                    <a:pt x="7456" y="138"/>
                    <a:pt x="7677" y="224"/>
                    <a:pt x="7899" y="336"/>
                  </a:cubicBezTo>
                  <a:cubicBezTo>
                    <a:pt x="8120" y="451"/>
                    <a:pt x="8332" y="580"/>
                    <a:pt x="8524" y="724"/>
                  </a:cubicBezTo>
                  <a:cubicBezTo>
                    <a:pt x="8719" y="865"/>
                    <a:pt x="8880" y="1021"/>
                    <a:pt x="9005" y="1185"/>
                  </a:cubicBezTo>
                  <a:lnTo>
                    <a:pt x="16719" y="11484"/>
                  </a:lnTo>
                  <a:close/>
                  <a:moveTo>
                    <a:pt x="3603" y="5922"/>
                  </a:moveTo>
                  <a:cubicBezTo>
                    <a:pt x="3964" y="5922"/>
                    <a:pt x="4279" y="5761"/>
                    <a:pt x="4548" y="5441"/>
                  </a:cubicBezTo>
                  <a:cubicBezTo>
                    <a:pt x="4815" y="5116"/>
                    <a:pt x="4952" y="4740"/>
                    <a:pt x="4952" y="4311"/>
                  </a:cubicBezTo>
                  <a:cubicBezTo>
                    <a:pt x="4952" y="3862"/>
                    <a:pt x="4815" y="3477"/>
                    <a:pt x="4548" y="3160"/>
                  </a:cubicBezTo>
                  <a:cubicBezTo>
                    <a:pt x="4281" y="2844"/>
                    <a:pt x="3966" y="2686"/>
                    <a:pt x="3603" y="2686"/>
                  </a:cubicBezTo>
                  <a:cubicBezTo>
                    <a:pt x="3227" y="2686"/>
                    <a:pt x="2908" y="2844"/>
                    <a:pt x="2643" y="3160"/>
                  </a:cubicBezTo>
                  <a:cubicBezTo>
                    <a:pt x="2378" y="3477"/>
                    <a:pt x="2246" y="3862"/>
                    <a:pt x="2246" y="4311"/>
                  </a:cubicBezTo>
                  <a:cubicBezTo>
                    <a:pt x="2246" y="4739"/>
                    <a:pt x="2378" y="5116"/>
                    <a:pt x="2643" y="5441"/>
                  </a:cubicBezTo>
                  <a:cubicBezTo>
                    <a:pt x="2905" y="5761"/>
                    <a:pt x="3225" y="5922"/>
                    <a:pt x="3603" y="5922"/>
                  </a:cubicBezTo>
                  <a:moveTo>
                    <a:pt x="21198" y="11510"/>
                  </a:moveTo>
                  <a:cubicBezTo>
                    <a:pt x="21465" y="11852"/>
                    <a:pt x="21599" y="12252"/>
                    <a:pt x="21599" y="12709"/>
                  </a:cubicBezTo>
                  <a:cubicBezTo>
                    <a:pt x="21599" y="13167"/>
                    <a:pt x="21465" y="13558"/>
                    <a:pt x="21198" y="13880"/>
                  </a:cubicBezTo>
                  <a:lnTo>
                    <a:pt x="15163" y="21093"/>
                  </a:lnTo>
                  <a:cubicBezTo>
                    <a:pt x="14896" y="21415"/>
                    <a:pt x="14564" y="21582"/>
                    <a:pt x="14174" y="21591"/>
                  </a:cubicBezTo>
                  <a:cubicBezTo>
                    <a:pt x="13782" y="21600"/>
                    <a:pt x="13450" y="21433"/>
                    <a:pt x="13183" y="21093"/>
                  </a:cubicBezTo>
                  <a:lnTo>
                    <a:pt x="13044" y="20903"/>
                  </a:lnTo>
                  <a:lnTo>
                    <a:pt x="18963" y="13825"/>
                  </a:lnTo>
                  <a:cubicBezTo>
                    <a:pt x="19230" y="13503"/>
                    <a:pt x="19365" y="13118"/>
                    <a:pt x="19360" y="12660"/>
                  </a:cubicBezTo>
                  <a:cubicBezTo>
                    <a:pt x="19355" y="12206"/>
                    <a:pt x="19223" y="11812"/>
                    <a:pt x="18963" y="11484"/>
                  </a:cubicBezTo>
                  <a:lnTo>
                    <a:pt x="11247" y="1185"/>
                  </a:lnTo>
                  <a:cubicBezTo>
                    <a:pt x="11009" y="865"/>
                    <a:pt x="10689" y="604"/>
                    <a:pt x="10282" y="408"/>
                  </a:cubicBezTo>
                  <a:cubicBezTo>
                    <a:pt x="9873" y="210"/>
                    <a:pt x="9484" y="83"/>
                    <a:pt x="9109" y="28"/>
                  </a:cubicBezTo>
                  <a:lnTo>
                    <a:pt x="11112" y="28"/>
                  </a:lnTo>
                  <a:cubicBezTo>
                    <a:pt x="11502" y="28"/>
                    <a:pt x="11935" y="141"/>
                    <a:pt x="12406" y="365"/>
                  </a:cubicBezTo>
                  <a:cubicBezTo>
                    <a:pt x="12878" y="589"/>
                    <a:pt x="13236" y="874"/>
                    <a:pt x="13481" y="1213"/>
                  </a:cubicBezTo>
                  <a:lnTo>
                    <a:pt x="21198" y="115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defTabSz="171382">
                <a:defRPr/>
              </a:pPr>
              <a:endParaRPr lang="es-ES" sz="11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09450" y="4384874"/>
            <a:ext cx="760801" cy="795950"/>
            <a:chOff x="1577743" y="8769748"/>
            <a:chExt cx="1522197" cy="1591899"/>
          </a:xfrm>
        </p:grpSpPr>
        <p:sp>
          <p:nvSpPr>
            <p:cNvPr id="26" name="Oval 25"/>
            <p:cNvSpPr/>
            <p:nvPr/>
          </p:nvSpPr>
          <p:spPr>
            <a:xfrm>
              <a:off x="1577743" y="8769748"/>
              <a:ext cx="1522197" cy="159189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7" name="AutoShape 71"/>
            <p:cNvSpPr>
              <a:spLocks noChangeAspect="1"/>
            </p:cNvSpPr>
            <p:nvPr/>
          </p:nvSpPr>
          <p:spPr bwMode="auto">
            <a:xfrm>
              <a:off x="1976987" y="9202286"/>
              <a:ext cx="767800" cy="745703"/>
            </a:xfrm>
            <a:custGeom>
              <a:avLst/>
              <a:gdLst>
                <a:gd name="T0" fmla="*/ 10800 w 21600"/>
                <a:gd name="T1" fmla="*/ 10794 h 21588"/>
                <a:gd name="T2" fmla="*/ 10800 w 21600"/>
                <a:gd name="T3" fmla="*/ 10794 h 21588"/>
                <a:gd name="T4" fmla="*/ 10800 w 21600"/>
                <a:gd name="T5" fmla="*/ 10794 h 21588"/>
                <a:gd name="T6" fmla="*/ 10800 w 21600"/>
                <a:gd name="T7" fmla="*/ 10794 h 2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88">
                  <a:moveTo>
                    <a:pt x="10794" y="0"/>
                  </a:moveTo>
                  <a:cubicBezTo>
                    <a:pt x="12288" y="0"/>
                    <a:pt x="13689" y="251"/>
                    <a:pt x="14997" y="750"/>
                  </a:cubicBezTo>
                  <a:cubicBezTo>
                    <a:pt x="16304" y="1249"/>
                    <a:pt x="17445" y="1929"/>
                    <a:pt x="18422" y="2781"/>
                  </a:cubicBezTo>
                  <a:cubicBezTo>
                    <a:pt x="19399" y="3639"/>
                    <a:pt x="20173" y="4640"/>
                    <a:pt x="20743" y="5783"/>
                  </a:cubicBezTo>
                  <a:cubicBezTo>
                    <a:pt x="21315" y="6926"/>
                    <a:pt x="21599" y="8156"/>
                    <a:pt x="21599" y="9468"/>
                  </a:cubicBezTo>
                  <a:cubicBezTo>
                    <a:pt x="21599" y="10774"/>
                    <a:pt x="21315" y="12002"/>
                    <a:pt x="20743" y="13141"/>
                  </a:cubicBezTo>
                  <a:cubicBezTo>
                    <a:pt x="20173" y="14287"/>
                    <a:pt x="19399" y="15288"/>
                    <a:pt x="18422" y="16149"/>
                  </a:cubicBezTo>
                  <a:cubicBezTo>
                    <a:pt x="17445" y="17007"/>
                    <a:pt x="16304" y="17686"/>
                    <a:pt x="14997" y="18180"/>
                  </a:cubicBezTo>
                  <a:cubicBezTo>
                    <a:pt x="13689" y="18677"/>
                    <a:pt x="12288" y="18922"/>
                    <a:pt x="10794" y="18922"/>
                  </a:cubicBezTo>
                  <a:cubicBezTo>
                    <a:pt x="10104" y="18922"/>
                    <a:pt x="9426" y="18869"/>
                    <a:pt x="8767" y="18761"/>
                  </a:cubicBezTo>
                  <a:cubicBezTo>
                    <a:pt x="7444" y="20014"/>
                    <a:pt x="5900" y="20877"/>
                    <a:pt x="4135" y="21354"/>
                  </a:cubicBezTo>
                  <a:cubicBezTo>
                    <a:pt x="3947" y="21391"/>
                    <a:pt x="3758" y="21430"/>
                    <a:pt x="3565" y="21467"/>
                  </a:cubicBezTo>
                  <a:cubicBezTo>
                    <a:pt x="3375" y="21509"/>
                    <a:pt x="3170" y="21549"/>
                    <a:pt x="2951" y="21583"/>
                  </a:cubicBezTo>
                  <a:cubicBezTo>
                    <a:pt x="2831" y="21600"/>
                    <a:pt x="2727" y="21571"/>
                    <a:pt x="2643" y="21495"/>
                  </a:cubicBezTo>
                  <a:cubicBezTo>
                    <a:pt x="2556" y="21419"/>
                    <a:pt x="2497" y="21309"/>
                    <a:pt x="2466" y="21165"/>
                  </a:cubicBezTo>
                  <a:cubicBezTo>
                    <a:pt x="2438" y="21021"/>
                    <a:pt x="2457" y="20900"/>
                    <a:pt x="2523" y="20807"/>
                  </a:cubicBezTo>
                  <a:cubicBezTo>
                    <a:pt x="2591" y="20714"/>
                    <a:pt x="2666" y="20621"/>
                    <a:pt x="2749" y="20530"/>
                  </a:cubicBezTo>
                  <a:cubicBezTo>
                    <a:pt x="2920" y="20324"/>
                    <a:pt x="3083" y="20124"/>
                    <a:pt x="3233" y="19929"/>
                  </a:cubicBezTo>
                  <a:cubicBezTo>
                    <a:pt x="3384" y="19737"/>
                    <a:pt x="3521" y="19506"/>
                    <a:pt x="3645" y="19241"/>
                  </a:cubicBezTo>
                  <a:cubicBezTo>
                    <a:pt x="3768" y="18976"/>
                    <a:pt x="3881" y="18662"/>
                    <a:pt x="3982" y="18301"/>
                  </a:cubicBezTo>
                  <a:cubicBezTo>
                    <a:pt x="4083" y="17940"/>
                    <a:pt x="4173" y="17506"/>
                    <a:pt x="4248" y="16992"/>
                  </a:cubicBezTo>
                  <a:cubicBezTo>
                    <a:pt x="2942" y="16109"/>
                    <a:pt x="1906" y="15020"/>
                    <a:pt x="1143" y="13731"/>
                  </a:cubicBezTo>
                  <a:cubicBezTo>
                    <a:pt x="381" y="12436"/>
                    <a:pt x="0" y="11017"/>
                    <a:pt x="0" y="9468"/>
                  </a:cubicBezTo>
                  <a:cubicBezTo>
                    <a:pt x="0" y="8164"/>
                    <a:pt x="284" y="6937"/>
                    <a:pt x="856" y="5789"/>
                  </a:cubicBezTo>
                  <a:cubicBezTo>
                    <a:pt x="1428" y="4640"/>
                    <a:pt x="2200" y="3639"/>
                    <a:pt x="3177" y="2781"/>
                  </a:cubicBezTo>
                  <a:cubicBezTo>
                    <a:pt x="4154" y="1929"/>
                    <a:pt x="5293" y="1249"/>
                    <a:pt x="6597" y="750"/>
                  </a:cubicBezTo>
                  <a:cubicBezTo>
                    <a:pt x="7901" y="251"/>
                    <a:pt x="9299" y="0"/>
                    <a:pt x="1079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defTabSz="171382">
                <a:defRPr/>
              </a:pPr>
              <a:endParaRPr lang="es-ES" sz="11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579221" y="2000686"/>
            <a:ext cx="760801" cy="795950"/>
            <a:chOff x="17369805" y="4186092"/>
            <a:chExt cx="1522197" cy="1591899"/>
          </a:xfrm>
        </p:grpSpPr>
        <p:sp>
          <p:nvSpPr>
            <p:cNvPr id="29" name="Oval 28"/>
            <p:cNvSpPr/>
            <p:nvPr/>
          </p:nvSpPr>
          <p:spPr>
            <a:xfrm>
              <a:off x="17369805" y="4186092"/>
              <a:ext cx="1522197" cy="159189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 sz="2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30" name="AutoShape 119"/>
            <p:cNvSpPr>
              <a:spLocks noChangeAspect="1"/>
            </p:cNvSpPr>
            <p:nvPr/>
          </p:nvSpPr>
          <p:spPr bwMode="auto">
            <a:xfrm>
              <a:off x="17756187" y="4572000"/>
              <a:ext cx="760654" cy="7387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328" y="11543"/>
                  </a:moveTo>
                  <a:cubicBezTo>
                    <a:pt x="21492" y="11930"/>
                    <a:pt x="21571" y="12337"/>
                    <a:pt x="21571" y="12758"/>
                  </a:cubicBezTo>
                  <a:cubicBezTo>
                    <a:pt x="21571" y="13464"/>
                    <a:pt x="21388" y="14105"/>
                    <a:pt x="21017" y="14678"/>
                  </a:cubicBezTo>
                  <a:cubicBezTo>
                    <a:pt x="21111" y="15215"/>
                    <a:pt x="21077" y="15745"/>
                    <a:pt x="20924" y="16285"/>
                  </a:cubicBezTo>
                  <a:cubicBezTo>
                    <a:pt x="20769" y="16819"/>
                    <a:pt x="20512" y="17287"/>
                    <a:pt x="20141" y="17697"/>
                  </a:cubicBezTo>
                  <a:cubicBezTo>
                    <a:pt x="20105" y="18451"/>
                    <a:pt x="19901" y="19081"/>
                    <a:pt x="19531" y="19580"/>
                  </a:cubicBezTo>
                  <a:cubicBezTo>
                    <a:pt x="19161" y="20080"/>
                    <a:pt x="18700" y="20481"/>
                    <a:pt x="18146" y="20783"/>
                  </a:cubicBezTo>
                  <a:cubicBezTo>
                    <a:pt x="17593" y="21088"/>
                    <a:pt x="16982" y="21297"/>
                    <a:pt x="16321" y="21419"/>
                  </a:cubicBezTo>
                  <a:cubicBezTo>
                    <a:pt x="15660" y="21540"/>
                    <a:pt x="15010" y="21599"/>
                    <a:pt x="14380" y="21599"/>
                  </a:cubicBezTo>
                  <a:cubicBezTo>
                    <a:pt x="13730" y="21599"/>
                    <a:pt x="13077" y="21554"/>
                    <a:pt x="12424" y="21461"/>
                  </a:cubicBezTo>
                  <a:cubicBezTo>
                    <a:pt x="11772" y="21362"/>
                    <a:pt x="11127" y="21235"/>
                    <a:pt x="10497" y="21074"/>
                  </a:cubicBezTo>
                  <a:cubicBezTo>
                    <a:pt x="9864" y="20894"/>
                    <a:pt x="9237" y="20702"/>
                    <a:pt x="8610" y="20493"/>
                  </a:cubicBezTo>
                  <a:cubicBezTo>
                    <a:pt x="7982" y="20286"/>
                    <a:pt x="7341" y="20182"/>
                    <a:pt x="6680" y="20182"/>
                  </a:cubicBezTo>
                  <a:lnTo>
                    <a:pt x="1607" y="20182"/>
                  </a:lnTo>
                  <a:cubicBezTo>
                    <a:pt x="1167" y="20182"/>
                    <a:pt x="785" y="20029"/>
                    <a:pt x="471" y="19713"/>
                  </a:cubicBezTo>
                  <a:cubicBezTo>
                    <a:pt x="158" y="19405"/>
                    <a:pt x="0" y="19024"/>
                    <a:pt x="0" y="18572"/>
                  </a:cubicBezTo>
                  <a:lnTo>
                    <a:pt x="0" y="9880"/>
                  </a:lnTo>
                  <a:cubicBezTo>
                    <a:pt x="0" y="9440"/>
                    <a:pt x="158" y="9064"/>
                    <a:pt x="471" y="8754"/>
                  </a:cubicBezTo>
                  <a:cubicBezTo>
                    <a:pt x="785" y="8440"/>
                    <a:pt x="1167" y="8285"/>
                    <a:pt x="1607" y="8285"/>
                  </a:cubicBezTo>
                  <a:lnTo>
                    <a:pt x="6315" y="8285"/>
                  </a:lnTo>
                  <a:cubicBezTo>
                    <a:pt x="6558" y="8160"/>
                    <a:pt x="6750" y="8022"/>
                    <a:pt x="6897" y="7872"/>
                  </a:cubicBezTo>
                  <a:cubicBezTo>
                    <a:pt x="7041" y="7723"/>
                    <a:pt x="7197" y="7548"/>
                    <a:pt x="7369" y="7342"/>
                  </a:cubicBezTo>
                  <a:cubicBezTo>
                    <a:pt x="7513" y="7161"/>
                    <a:pt x="7663" y="6986"/>
                    <a:pt x="7810" y="6819"/>
                  </a:cubicBezTo>
                  <a:cubicBezTo>
                    <a:pt x="7957" y="6653"/>
                    <a:pt x="8112" y="6483"/>
                    <a:pt x="8276" y="6311"/>
                  </a:cubicBezTo>
                  <a:cubicBezTo>
                    <a:pt x="8570" y="5997"/>
                    <a:pt x="8918" y="5690"/>
                    <a:pt x="9302" y="5385"/>
                  </a:cubicBezTo>
                  <a:cubicBezTo>
                    <a:pt x="9692" y="5085"/>
                    <a:pt x="9989" y="4749"/>
                    <a:pt x="10195" y="4379"/>
                  </a:cubicBezTo>
                  <a:cubicBezTo>
                    <a:pt x="10339" y="4117"/>
                    <a:pt x="10443" y="3826"/>
                    <a:pt x="10506" y="3507"/>
                  </a:cubicBezTo>
                  <a:cubicBezTo>
                    <a:pt x="10565" y="3188"/>
                    <a:pt x="10627" y="2866"/>
                    <a:pt x="10675" y="2538"/>
                  </a:cubicBezTo>
                  <a:cubicBezTo>
                    <a:pt x="10726" y="2216"/>
                    <a:pt x="10780" y="1900"/>
                    <a:pt x="10845" y="1592"/>
                  </a:cubicBezTo>
                  <a:cubicBezTo>
                    <a:pt x="10907" y="1287"/>
                    <a:pt x="11014" y="1016"/>
                    <a:pt x="11161" y="776"/>
                  </a:cubicBezTo>
                  <a:cubicBezTo>
                    <a:pt x="11311" y="536"/>
                    <a:pt x="11523" y="350"/>
                    <a:pt x="11800" y="208"/>
                  </a:cubicBezTo>
                  <a:cubicBezTo>
                    <a:pt x="12074" y="67"/>
                    <a:pt x="12441" y="0"/>
                    <a:pt x="12902" y="0"/>
                  </a:cubicBezTo>
                  <a:cubicBezTo>
                    <a:pt x="13450" y="0"/>
                    <a:pt x="13956" y="112"/>
                    <a:pt x="14411" y="344"/>
                  </a:cubicBezTo>
                  <a:cubicBezTo>
                    <a:pt x="14869" y="573"/>
                    <a:pt x="15250" y="881"/>
                    <a:pt x="15567" y="1270"/>
                  </a:cubicBezTo>
                  <a:cubicBezTo>
                    <a:pt x="15880" y="1657"/>
                    <a:pt x="16126" y="2101"/>
                    <a:pt x="16304" y="2600"/>
                  </a:cubicBezTo>
                  <a:cubicBezTo>
                    <a:pt x="16479" y="3103"/>
                    <a:pt x="16570" y="3609"/>
                    <a:pt x="16570" y="4123"/>
                  </a:cubicBezTo>
                  <a:cubicBezTo>
                    <a:pt x="16570" y="4653"/>
                    <a:pt x="16491" y="5162"/>
                    <a:pt x="16332" y="5645"/>
                  </a:cubicBezTo>
                  <a:cubicBezTo>
                    <a:pt x="16174" y="6125"/>
                    <a:pt x="15982" y="6610"/>
                    <a:pt x="15759" y="7096"/>
                  </a:cubicBezTo>
                  <a:cubicBezTo>
                    <a:pt x="16072" y="7079"/>
                    <a:pt x="16389" y="7057"/>
                    <a:pt x="16705" y="7034"/>
                  </a:cubicBezTo>
                  <a:cubicBezTo>
                    <a:pt x="17019" y="7011"/>
                    <a:pt x="17335" y="7000"/>
                    <a:pt x="17652" y="7000"/>
                  </a:cubicBezTo>
                  <a:cubicBezTo>
                    <a:pt x="18149" y="7000"/>
                    <a:pt x="18630" y="7048"/>
                    <a:pt x="19099" y="7144"/>
                  </a:cubicBezTo>
                  <a:cubicBezTo>
                    <a:pt x="19568" y="7237"/>
                    <a:pt x="19986" y="7395"/>
                    <a:pt x="20356" y="7616"/>
                  </a:cubicBezTo>
                  <a:cubicBezTo>
                    <a:pt x="20726" y="7839"/>
                    <a:pt x="21026" y="8144"/>
                    <a:pt x="21255" y="8528"/>
                  </a:cubicBezTo>
                  <a:cubicBezTo>
                    <a:pt x="21486" y="8918"/>
                    <a:pt x="21599" y="9409"/>
                    <a:pt x="21599" y="10002"/>
                  </a:cubicBezTo>
                  <a:cubicBezTo>
                    <a:pt x="21599" y="10265"/>
                    <a:pt x="21580" y="10519"/>
                    <a:pt x="21535" y="10773"/>
                  </a:cubicBezTo>
                  <a:cubicBezTo>
                    <a:pt x="21484" y="11030"/>
                    <a:pt x="21419" y="11284"/>
                    <a:pt x="21328" y="11543"/>
                  </a:cubicBezTo>
                  <a:moveTo>
                    <a:pt x="4258" y="18519"/>
                  </a:moveTo>
                  <a:cubicBezTo>
                    <a:pt x="4555" y="18519"/>
                    <a:pt x="4809" y="18417"/>
                    <a:pt x="5024" y="18214"/>
                  </a:cubicBezTo>
                  <a:cubicBezTo>
                    <a:pt x="5233" y="18013"/>
                    <a:pt x="5340" y="17759"/>
                    <a:pt x="5340" y="17454"/>
                  </a:cubicBezTo>
                  <a:cubicBezTo>
                    <a:pt x="5340" y="17155"/>
                    <a:pt x="5233" y="16900"/>
                    <a:pt x="5024" y="16686"/>
                  </a:cubicBezTo>
                  <a:cubicBezTo>
                    <a:pt x="4812" y="16477"/>
                    <a:pt x="4557" y="16372"/>
                    <a:pt x="4258" y="16372"/>
                  </a:cubicBezTo>
                  <a:cubicBezTo>
                    <a:pt x="3941" y="16372"/>
                    <a:pt x="3684" y="16477"/>
                    <a:pt x="3486" y="16686"/>
                  </a:cubicBezTo>
                  <a:cubicBezTo>
                    <a:pt x="3289" y="16900"/>
                    <a:pt x="3190" y="17155"/>
                    <a:pt x="3190" y="17454"/>
                  </a:cubicBezTo>
                  <a:cubicBezTo>
                    <a:pt x="3190" y="17767"/>
                    <a:pt x="3289" y="18024"/>
                    <a:pt x="3486" y="18222"/>
                  </a:cubicBezTo>
                  <a:cubicBezTo>
                    <a:pt x="3681" y="18420"/>
                    <a:pt x="3939" y="18519"/>
                    <a:pt x="4258" y="18519"/>
                  </a:cubicBezTo>
                  <a:moveTo>
                    <a:pt x="19164" y="14342"/>
                  </a:moveTo>
                  <a:cubicBezTo>
                    <a:pt x="19703" y="13901"/>
                    <a:pt x="19975" y="13345"/>
                    <a:pt x="19975" y="12679"/>
                  </a:cubicBezTo>
                  <a:cubicBezTo>
                    <a:pt x="19975" y="12473"/>
                    <a:pt x="19918" y="12281"/>
                    <a:pt x="19805" y="12097"/>
                  </a:cubicBezTo>
                  <a:cubicBezTo>
                    <a:pt x="19695" y="11919"/>
                    <a:pt x="19576" y="11761"/>
                    <a:pt x="19446" y="11623"/>
                  </a:cubicBezTo>
                  <a:cubicBezTo>
                    <a:pt x="19590" y="11363"/>
                    <a:pt x="19720" y="11106"/>
                    <a:pt x="19833" y="10849"/>
                  </a:cubicBezTo>
                  <a:cubicBezTo>
                    <a:pt x="19944" y="10592"/>
                    <a:pt x="20003" y="10312"/>
                    <a:pt x="20003" y="10002"/>
                  </a:cubicBezTo>
                  <a:cubicBezTo>
                    <a:pt x="20003" y="9688"/>
                    <a:pt x="19924" y="9440"/>
                    <a:pt x="19766" y="9251"/>
                  </a:cubicBezTo>
                  <a:cubicBezTo>
                    <a:pt x="19607" y="9070"/>
                    <a:pt x="19415" y="8929"/>
                    <a:pt x="19184" y="8833"/>
                  </a:cubicBezTo>
                  <a:cubicBezTo>
                    <a:pt x="18955" y="8739"/>
                    <a:pt x="18698" y="8683"/>
                    <a:pt x="18418" y="8663"/>
                  </a:cubicBezTo>
                  <a:cubicBezTo>
                    <a:pt x="18138" y="8643"/>
                    <a:pt x="17884" y="8635"/>
                    <a:pt x="17649" y="8635"/>
                  </a:cubicBezTo>
                  <a:cubicBezTo>
                    <a:pt x="17242" y="8635"/>
                    <a:pt x="16835" y="8649"/>
                    <a:pt x="16423" y="8677"/>
                  </a:cubicBezTo>
                  <a:cubicBezTo>
                    <a:pt x="16010" y="8706"/>
                    <a:pt x="15606" y="8720"/>
                    <a:pt x="15199" y="8720"/>
                  </a:cubicBezTo>
                  <a:cubicBezTo>
                    <a:pt x="14917" y="8720"/>
                    <a:pt x="14643" y="8706"/>
                    <a:pt x="14366" y="8677"/>
                  </a:cubicBezTo>
                  <a:cubicBezTo>
                    <a:pt x="14089" y="8649"/>
                    <a:pt x="13829" y="8584"/>
                    <a:pt x="13574" y="8474"/>
                  </a:cubicBezTo>
                  <a:cubicBezTo>
                    <a:pt x="13574" y="8104"/>
                    <a:pt x="13645" y="7754"/>
                    <a:pt x="13792" y="7421"/>
                  </a:cubicBezTo>
                  <a:cubicBezTo>
                    <a:pt x="13936" y="7087"/>
                    <a:pt x="14094" y="6751"/>
                    <a:pt x="14275" y="6413"/>
                  </a:cubicBezTo>
                  <a:cubicBezTo>
                    <a:pt x="14448" y="6074"/>
                    <a:pt x="14606" y="5721"/>
                    <a:pt x="14747" y="5351"/>
                  </a:cubicBezTo>
                  <a:cubicBezTo>
                    <a:pt x="14886" y="4984"/>
                    <a:pt x="14953" y="4574"/>
                    <a:pt x="14953" y="4122"/>
                  </a:cubicBezTo>
                  <a:cubicBezTo>
                    <a:pt x="14953" y="3823"/>
                    <a:pt x="14905" y="3529"/>
                    <a:pt x="14812" y="3236"/>
                  </a:cubicBezTo>
                  <a:cubicBezTo>
                    <a:pt x="14716" y="2945"/>
                    <a:pt x="14583" y="2677"/>
                    <a:pt x="14411" y="2439"/>
                  </a:cubicBezTo>
                  <a:cubicBezTo>
                    <a:pt x="14238" y="2199"/>
                    <a:pt x="14027" y="2002"/>
                    <a:pt x="13775" y="1843"/>
                  </a:cubicBezTo>
                  <a:cubicBezTo>
                    <a:pt x="13521" y="1688"/>
                    <a:pt x="13230" y="1606"/>
                    <a:pt x="12893" y="1606"/>
                  </a:cubicBezTo>
                  <a:lnTo>
                    <a:pt x="12744" y="1606"/>
                  </a:lnTo>
                  <a:cubicBezTo>
                    <a:pt x="12681" y="1606"/>
                    <a:pt x="12631" y="1617"/>
                    <a:pt x="12594" y="1634"/>
                  </a:cubicBezTo>
                  <a:cubicBezTo>
                    <a:pt x="12523" y="1671"/>
                    <a:pt x="12481" y="1705"/>
                    <a:pt x="12472" y="1742"/>
                  </a:cubicBezTo>
                  <a:cubicBezTo>
                    <a:pt x="12464" y="1778"/>
                    <a:pt x="12450" y="1838"/>
                    <a:pt x="12430" y="1920"/>
                  </a:cubicBezTo>
                  <a:cubicBezTo>
                    <a:pt x="12323" y="2450"/>
                    <a:pt x="12221" y="3007"/>
                    <a:pt x="12128" y="3586"/>
                  </a:cubicBezTo>
                  <a:cubicBezTo>
                    <a:pt x="12034" y="4167"/>
                    <a:pt x="11854" y="4698"/>
                    <a:pt x="11596" y="5176"/>
                  </a:cubicBezTo>
                  <a:cubicBezTo>
                    <a:pt x="11334" y="5636"/>
                    <a:pt x="11000" y="6034"/>
                    <a:pt x="10596" y="6367"/>
                  </a:cubicBezTo>
                  <a:cubicBezTo>
                    <a:pt x="10189" y="6701"/>
                    <a:pt x="9802" y="7051"/>
                    <a:pt x="9432" y="7421"/>
                  </a:cubicBezTo>
                  <a:cubicBezTo>
                    <a:pt x="9169" y="7700"/>
                    <a:pt x="8949" y="7954"/>
                    <a:pt x="8771" y="8183"/>
                  </a:cubicBezTo>
                  <a:cubicBezTo>
                    <a:pt x="8593" y="8412"/>
                    <a:pt x="8403" y="8632"/>
                    <a:pt x="8211" y="8833"/>
                  </a:cubicBezTo>
                  <a:cubicBezTo>
                    <a:pt x="8016" y="9036"/>
                    <a:pt x="7799" y="9222"/>
                    <a:pt x="7556" y="9400"/>
                  </a:cubicBezTo>
                  <a:cubicBezTo>
                    <a:pt x="7313" y="9575"/>
                    <a:pt x="7019" y="9736"/>
                    <a:pt x="6674" y="9880"/>
                  </a:cubicBezTo>
                  <a:lnTo>
                    <a:pt x="6646" y="9880"/>
                  </a:lnTo>
                  <a:lnTo>
                    <a:pt x="6646" y="18572"/>
                  </a:lnTo>
                  <a:cubicBezTo>
                    <a:pt x="7279" y="18572"/>
                    <a:pt x="7889" y="18649"/>
                    <a:pt x="8485" y="18795"/>
                  </a:cubicBezTo>
                  <a:cubicBezTo>
                    <a:pt x="9081" y="18945"/>
                    <a:pt x="9683" y="19103"/>
                    <a:pt x="10294" y="19270"/>
                  </a:cubicBezTo>
                  <a:cubicBezTo>
                    <a:pt x="10901" y="19439"/>
                    <a:pt x="11537" y="19592"/>
                    <a:pt x="12207" y="19741"/>
                  </a:cubicBezTo>
                  <a:cubicBezTo>
                    <a:pt x="12874" y="19891"/>
                    <a:pt x="13594" y="19965"/>
                    <a:pt x="14374" y="19965"/>
                  </a:cubicBezTo>
                  <a:cubicBezTo>
                    <a:pt x="14781" y="19965"/>
                    <a:pt x="15222" y="19939"/>
                    <a:pt x="15699" y="19885"/>
                  </a:cubicBezTo>
                  <a:cubicBezTo>
                    <a:pt x="16177" y="19829"/>
                    <a:pt x="16626" y="19710"/>
                    <a:pt x="17047" y="19527"/>
                  </a:cubicBezTo>
                  <a:cubicBezTo>
                    <a:pt x="17468" y="19343"/>
                    <a:pt x="17816" y="19086"/>
                    <a:pt x="18101" y="18762"/>
                  </a:cubicBezTo>
                  <a:cubicBezTo>
                    <a:pt x="18387" y="18440"/>
                    <a:pt x="18525" y="18010"/>
                    <a:pt x="18525" y="17477"/>
                  </a:cubicBezTo>
                  <a:cubicBezTo>
                    <a:pt x="18525" y="17386"/>
                    <a:pt x="18522" y="17304"/>
                    <a:pt x="18517" y="17225"/>
                  </a:cubicBezTo>
                  <a:cubicBezTo>
                    <a:pt x="18503" y="17152"/>
                    <a:pt x="18488" y="17070"/>
                    <a:pt x="18471" y="16980"/>
                  </a:cubicBezTo>
                  <a:cubicBezTo>
                    <a:pt x="18785" y="16836"/>
                    <a:pt x="19028" y="16596"/>
                    <a:pt x="19195" y="16262"/>
                  </a:cubicBezTo>
                  <a:cubicBezTo>
                    <a:pt x="19364" y="15929"/>
                    <a:pt x="19446" y="15593"/>
                    <a:pt x="19446" y="15263"/>
                  </a:cubicBezTo>
                  <a:cubicBezTo>
                    <a:pt x="19449" y="14912"/>
                    <a:pt x="19350" y="14605"/>
                    <a:pt x="19164" y="1434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defTabSz="171382">
                <a:defRPr/>
              </a:pPr>
              <a:endParaRPr lang="es-ES" sz="11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592169" y="3172617"/>
            <a:ext cx="760801" cy="795950"/>
            <a:chOff x="17395712" y="6529953"/>
            <a:chExt cx="1522197" cy="1591899"/>
          </a:xfrm>
        </p:grpSpPr>
        <p:sp>
          <p:nvSpPr>
            <p:cNvPr id="32" name="Oval 31"/>
            <p:cNvSpPr/>
            <p:nvPr/>
          </p:nvSpPr>
          <p:spPr>
            <a:xfrm>
              <a:off x="17395712" y="6529953"/>
              <a:ext cx="1522197" cy="159189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 sz="2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33" name="AutoShape 94"/>
            <p:cNvSpPr>
              <a:spLocks noChangeAspect="1"/>
            </p:cNvSpPr>
            <p:nvPr/>
          </p:nvSpPr>
          <p:spPr bwMode="auto">
            <a:xfrm>
              <a:off x="17859994" y="6901722"/>
              <a:ext cx="625458" cy="73797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71" y="9829"/>
                  </a:moveTo>
                  <a:cubicBezTo>
                    <a:pt x="20671" y="9939"/>
                    <a:pt x="20995" y="10131"/>
                    <a:pt x="21232" y="10408"/>
                  </a:cubicBezTo>
                  <a:cubicBezTo>
                    <a:pt x="21481" y="10681"/>
                    <a:pt x="21599" y="11001"/>
                    <a:pt x="21599" y="11358"/>
                  </a:cubicBezTo>
                  <a:lnTo>
                    <a:pt x="21599" y="19987"/>
                  </a:lnTo>
                  <a:cubicBezTo>
                    <a:pt x="21599" y="20419"/>
                    <a:pt x="21398" y="20796"/>
                    <a:pt x="21002" y="21116"/>
                  </a:cubicBezTo>
                  <a:cubicBezTo>
                    <a:pt x="20606" y="21438"/>
                    <a:pt x="20138" y="21599"/>
                    <a:pt x="19598" y="21599"/>
                  </a:cubicBezTo>
                  <a:lnTo>
                    <a:pt x="2016" y="21599"/>
                  </a:lnTo>
                  <a:cubicBezTo>
                    <a:pt x="1476" y="21599"/>
                    <a:pt x="1004" y="21438"/>
                    <a:pt x="604" y="21116"/>
                  </a:cubicBezTo>
                  <a:cubicBezTo>
                    <a:pt x="198" y="20796"/>
                    <a:pt x="0" y="20419"/>
                    <a:pt x="0" y="19987"/>
                  </a:cubicBezTo>
                  <a:lnTo>
                    <a:pt x="0" y="11358"/>
                  </a:lnTo>
                  <a:cubicBezTo>
                    <a:pt x="0" y="11001"/>
                    <a:pt x="122" y="10681"/>
                    <a:pt x="367" y="10408"/>
                  </a:cubicBezTo>
                  <a:cubicBezTo>
                    <a:pt x="619" y="10131"/>
                    <a:pt x="939" y="9938"/>
                    <a:pt x="1346" y="9829"/>
                  </a:cubicBezTo>
                  <a:lnTo>
                    <a:pt x="1346" y="7566"/>
                  </a:lnTo>
                  <a:cubicBezTo>
                    <a:pt x="1346" y="6530"/>
                    <a:pt x="1591" y="5551"/>
                    <a:pt x="2084" y="4632"/>
                  </a:cubicBezTo>
                  <a:cubicBezTo>
                    <a:pt x="2581" y="3711"/>
                    <a:pt x="3254" y="2908"/>
                    <a:pt x="4108" y="2219"/>
                  </a:cubicBezTo>
                  <a:cubicBezTo>
                    <a:pt x="4968" y="1531"/>
                    <a:pt x="5973" y="990"/>
                    <a:pt x="7125" y="593"/>
                  </a:cubicBezTo>
                  <a:cubicBezTo>
                    <a:pt x="8281" y="198"/>
                    <a:pt x="9509" y="0"/>
                    <a:pt x="10809" y="0"/>
                  </a:cubicBezTo>
                  <a:cubicBezTo>
                    <a:pt x="12105" y="0"/>
                    <a:pt x="13329" y="198"/>
                    <a:pt x="14478" y="593"/>
                  </a:cubicBezTo>
                  <a:cubicBezTo>
                    <a:pt x="15630" y="990"/>
                    <a:pt x="16634" y="1531"/>
                    <a:pt x="17495" y="2219"/>
                  </a:cubicBezTo>
                  <a:cubicBezTo>
                    <a:pt x="18355" y="2908"/>
                    <a:pt x="19036" y="3714"/>
                    <a:pt x="19533" y="4641"/>
                  </a:cubicBezTo>
                  <a:cubicBezTo>
                    <a:pt x="20022" y="5562"/>
                    <a:pt x="20271" y="6538"/>
                    <a:pt x="20271" y="7566"/>
                  </a:cubicBezTo>
                  <a:lnTo>
                    <a:pt x="20271" y="9829"/>
                  </a:lnTo>
                  <a:close/>
                  <a:moveTo>
                    <a:pt x="16202" y="7566"/>
                  </a:moveTo>
                  <a:cubicBezTo>
                    <a:pt x="16202" y="6961"/>
                    <a:pt x="16062" y="6394"/>
                    <a:pt x="15781" y="5870"/>
                  </a:cubicBezTo>
                  <a:cubicBezTo>
                    <a:pt x="15496" y="5349"/>
                    <a:pt x="15108" y="4894"/>
                    <a:pt x="14614" y="4508"/>
                  </a:cubicBezTo>
                  <a:cubicBezTo>
                    <a:pt x="14125" y="4123"/>
                    <a:pt x="13545" y="3817"/>
                    <a:pt x="12886" y="3593"/>
                  </a:cubicBezTo>
                  <a:cubicBezTo>
                    <a:pt x="12224" y="3365"/>
                    <a:pt x="11532" y="3253"/>
                    <a:pt x="10809" y="3253"/>
                  </a:cubicBezTo>
                  <a:cubicBezTo>
                    <a:pt x="10049" y="3253"/>
                    <a:pt x="9347" y="3365"/>
                    <a:pt x="8706" y="3593"/>
                  </a:cubicBezTo>
                  <a:cubicBezTo>
                    <a:pt x="8061" y="3817"/>
                    <a:pt x="7489" y="4123"/>
                    <a:pt x="6988" y="4508"/>
                  </a:cubicBezTo>
                  <a:cubicBezTo>
                    <a:pt x="6488" y="4894"/>
                    <a:pt x="6099" y="5352"/>
                    <a:pt x="5818" y="5879"/>
                  </a:cubicBezTo>
                  <a:cubicBezTo>
                    <a:pt x="5537" y="6406"/>
                    <a:pt x="5397" y="6970"/>
                    <a:pt x="5397" y="7566"/>
                  </a:cubicBezTo>
                  <a:lnTo>
                    <a:pt x="5397" y="9717"/>
                  </a:lnTo>
                  <a:lnTo>
                    <a:pt x="16202" y="9717"/>
                  </a:lnTo>
                  <a:lnTo>
                    <a:pt x="16202" y="7566"/>
                  </a:lnTo>
                  <a:close/>
                  <a:moveTo>
                    <a:pt x="11964" y="15409"/>
                  </a:moveTo>
                  <a:cubicBezTo>
                    <a:pt x="12296" y="15245"/>
                    <a:pt x="12569" y="15020"/>
                    <a:pt x="12782" y="14744"/>
                  </a:cubicBezTo>
                  <a:cubicBezTo>
                    <a:pt x="12990" y="14462"/>
                    <a:pt x="13098" y="14159"/>
                    <a:pt x="13098" y="13840"/>
                  </a:cubicBezTo>
                  <a:cubicBezTo>
                    <a:pt x="13098" y="13333"/>
                    <a:pt x="12875" y="12898"/>
                    <a:pt x="12429" y="12530"/>
                  </a:cubicBezTo>
                  <a:cubicBezTo>
                    <a:pt x="11979" y="12161"/>
                    <a:pt x="11439" y="11980"/>
                    <a:pt x="10809" y="11980"/>
                  </a:cubicBezTo>
                  <a:cubicBezTo>
                    <a:pt x="10175" y="11980"/>
                    <a:pt x="9638" y="12161"/>
                    <a:pt x="9188" y="12530"/>
                  </a:cubicBezTo>
                  <a:cubicBezTo>
                    <a:pt x="8738" y="12898"/>
                    <a:pt x="8515" y="13333"/>
                    <a:pt x="8515" y="13840"/>
                  </a:cubicBezTo>
                  <a:cubicBezTo>
                    <a:pt x="8515" y="14159"/>
                    <a:pt x="8616" y="14462"/>
                    <a:pt x="8825" y="14744"/>
                  </a:cubicBezTo>
                  <a:cubicBezTo>
                    <a:pt x="9033" y="15020"/>
                    <a:pt x="9300" y="15233"/>
                    <a:pt x="9638" y="15383"/>
                  </a:cubicBezTo>
                  <a:lnTo>
                    <a:pt x="8515" y="19339"/>
                  </a:lnTo>
                  <a:lnTo>
                    <a:pt x="13098" y="19339"/>
                  </a:lnTo>
                  <a:lnTo>
                    <a:pt x="11964" y="154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defTabSz="171382">
                <a:defRPr/>
              </a:pPr>
              <a:endParaRPr lang="es-ES" sz="11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606218" y="4348726"/>
            <a:ext cx="760801" cy="795949"/>
            <a:chOff x="17423820" y="8882170"/>
            <a:chExt cx="1522197" cy="1591898"/>
          </a:xfrm>
        </p:grpSpPr>
        <p:sp>
          <p:nvSpPr>
            <p:cNvPr id="35" name="Oval 34"/>
            <p:cNvSpPr/>
            <p:nvPr/>
          </p:nvSpPr>
          <p:spPr>
            <a:xfrm>
              <a:off x="17423820" y="8882170"/>
              <a:ext cx="1522197" cy="15918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 sz="2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36" name="AutoShape 17"/>
            <p:cNvSpPr>
              <a:spLocks noChangeAspect="1"/>
            </p:cNvSpPr>
            <p:nvPr/>
          </p:nvSpPr>
          <p:spPr bwMode="auto">
            <a:xfrm>
              <a:off x="17859994" y="9324011"/>
              <a:ext cx="711429" cy="69373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3" y="0"/>
                  </a:moveTo>
                  <a:cubicBezTo>
                    <a:pt x="20173" y="0"/>
                    <a:pt x="20638" y="158"/>
                    <a:pt x="21023" y="469"/>
                  </a:cubicBezTo>
                  <a:cubicBezTo>
                    <a:pt x="21405" y="780"/>
                    <a:pt x="21599" y="1154"/>
                    <a:pt x="21599" y="1586"/>
                  </a:cubicBezTo>
                  <a:lnTo>
                    <a:pt x="21599" y="20013"/>
                  </a:lnTo>
                  <a:cubicBezTo>
                    <a:pt x="21599" y="20445"/>
                    <a:pt x="21405" y="20816"/>
                    <a:pt x="21023" y="21130"/>
                  </a:cubicBezTo>
                  <a:cubicBezTo>
                    <a:pt x="20638" y="21438"/>
                    <a:pt x="20173" y="21599"/>
                    <a:pt x="19633" y="21599"/>
                  </a:cubicBezTo>
                  <a:cubicBezTo>
                    <a:pt x="19093" y="21599"/>
                    <a:pt x="18632" y="21447"/>
                    <a:pt x="18254" y="21145"/>
                  </a:cubicBezTo>
                  <a:lnTo>
                    <a:pt x="10807" y="15190"/>
                  </a:lnTo>
                  <a:lnTo>
                    <a:pt x="3359" y="21145"/>
                  </a:lnTo>
                  <a:cubicBezTo>
                    <a:pt x="2981" y="21447"/>
                    <a:pt x="2520" y="21599"/>
                    <a:pt x="1980" y="21599"/>
                  </a:cubicBezTo>
                  <a:cubicBezTo>
                    <a:pt x="1440" y="21599"/>
                    <a:pt x="975" y="21441"/>
                    <a:pt x="583" y="21130"/>
                  </a:cubicBezTo>
                  <a:cubicBezTo>
                    <a:pt x="194" y="20816"/>
                    <a:pt x="0" y="20445"/>
                    <a:pt x="0" y="20013"/>
                  </a:cubicBezTo>
                  <a:lnTo>
                    <a:pt x="0" y="1586"/>
                  </a:lnTo>
                  <a:cubicBezTo>
                    <a:pt x="0" y="1154"/>
                    <a:pt x="194" y="780"/>
                    <a:pt x="583" y="469"/>
                  </a:cubicBezTo>
                  <a:cubicBezTo>
                    <a:pt x="975" y="158"/>
                    <a:pt x="1440" y="0"/>
                    <a:pt x="1980" y="0"/>
                  </a:cubicBezTo>
                  <a:lnTo>
                    <a:pt x="19633" y="0"/>
                  </a:lnTo>
                  <a:close/>
                  <a:moveTo>
                    <a:pt x="2722" y="2150"/>
                  </a:moveTo>
                  <a:lnTo>
                    <a:pt x="2722" y="18608"/>
                  </a:lnTo>
                  <a:lnTo>
                    <a:pt x="10807" y="12115"/>
                  </a:lnTo>
                  <a:lnTo>
                    <a:pt x="18891" y="18608"/>
                  </a:lnTo>
                  <a:lnTo>
                    <a:pt x="18891" y="2150"/>
                  </a:lnTo>
                  <a:lnTo>
                    <a:pt x="2722" y="21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defTabSz="171382">
                <a:defRPr/>
              </a:pPr>
              <a:endParaRPr lang="es-ES" sz="11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006075" y="241509"/>
            <a:ext cx="6179850" cy="1039544"/>
            <a:chOff x="5988388" y="483017"/>
            <a:chExt cx="12359700" cy="2079087"/>
          </a:xfrm>
        </p:grpSpPr>
        <p:sp>
          <p:nvSpPr>
            <p:cNvPr id="38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id-ID" sz="4000" b="1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Features Apps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40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Your great subtitle </a:t>
              </a:r>
              <a:r>
                <a:rPr lang="en-US" sz="1550" dirty="0">
                  <a:solidFill>
                    <a:srgbClr val="1EA185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in this line</a:t>
              </a:r>
            </a:p>
          </p:txBody>
        </p:sp>
      </p:grpSp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" r="616"/>
          <a:stretch>
            <a:fillRect/>
          </a:stretch>
        </p:blipFill>
        <p:spPr>
          <a:xfrm>
            <a:off x="4048125" y="2393950"/>
            <a:ext cx="920750" cy="2385219"/>
          </a:xfrm>
        </p:spPr>
      </p:pic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" b="169"/>
          <a:stretch>
            <a:fillRect/>
          </a:stretch>
        </p:blipFill>
        <p:spPr>
          <a:xfrm>
            <a:off x="5141119" y="2174875"/>
            <a:ext cx="1746250" cy="3114675"/>
          </a:xfrm>
        </p:spPr>
      </p:pic>
      <p:pic>
        <p:nvPicPr>
          <p:cNvPr id="41" name="图片占位符 40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r="489"/>
          <a:stretch>
            <a:fillRect/>
          </a:stretch>
        </p:blipFill>
        <p:spPr>
          <a:xfrm>
            <a:off x="7036594" y="2394744"/>
            <a:ext cx="1006475" cy="2384425"/>
          </a:xfrm>
        </p:spPr>
      </p:pic>
    </p:spTree>
    <p:extLst>
      <p:ext uri="{BB962C8B-B14F-4D97-AF65-F5344CB8AC3E}">
        <p14:creationId xmlns:p14="http://schemas.microsoft.com/office/powerpoint/2010/main" val="335528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2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1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1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2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2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503</Words>
  <Application>Microsoft Office PowerPoint</Application>
  <PresentationFormat>宽屏</PresentationFormat>
  <Paragraphs>108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12</vt:i4>
      </vt:variant>
    </vt:vector>
  </HeadingPairs>
  <TitlesOfParts>
    <vt:vector size="38" baseType="lpstr">
      <vt:lpstr>Aparajita</vt:lpstr>
      <vt:lpstr>Gill Sans</vt:lpstr>
      <vt:lpstr>Lato</vt:lpstr>
      <vt:lpstr>Lato Light</vt:lpstr>
      <vt:lpstr>ＭＳ Ｐゴシック</vt:lpstr>
      <vt:lpstr>Open Sans Light</vt:lpstr>
      <vt:lpstr>Open Sans Semibold</vt:lpstr>
      <vt:lpstr>Raleway Light</vt:lpstr>
      <vt:lpstr>Source Sans Pro Light</vt:lpstr>
      <vt:lpstr>宋体</vt:lpstr>
      <vt:lpstr>宋体</vt:lpstr>
      <vt:lpstr>微软雅黑</vt:lpstr>
      <vt:lpstr>微软雅黑 Light</vt:lpstr>
      <vt:lpstr>Arial</vt:lpstr>
      <vt:lpstr>Calibri</vt:lpstr>
      <vt:lpstr>Calibri Light</vt:lpstr>
      <vt:lpstr>Cambria Math</vt:lpstr>
      <vt:lpstr>Times New Roman</vt:lpstr>
      <vt:lpstr>Office 主题</vt:lpstr>
      <vt:lpstr>Default Theme</vt:lpstr>
      <vt:lpstr>1_Default Theme</vt:lpstr>
      <vt:lpstr>2_Default Theme</vt:lpstr>
      <vt:lpstr>3_Default Theme</vt:lpstr>
      <vt:lpstr>4_Default Theme</vt:lpstr>
      <vt:lpstr>5_Default Theme</vt:lpstr>
      <vt:lpstr>2_Office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Mark</dc:creator>
  <cp:lastModifiedBy>Mark</cp:lastModifiedBy>
  <cp:revision>23</cp:revision>
  <dcterms:created xsi:type="dcterms:W3CDTF">2018-12-01T12:03:21Z</dcterms:created>
  <dcterms:modified xsi:type="dcterms:W3CDTF">2018-12-02T09:07:58Z</dcterms:modified>
</cp:coreProperties>
</file>